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6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7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8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38"/>
  </p:notesMasterIdLst>
  <p:sldIdLst>
    <p:sldId id="256" r:id="rId2"/>
    <p:sldId id="257" r:id="rId3"/>
    <p:sldId id="263" r:id="rId4"/>
    <p:sldId id="264" r:id="rId5"/>
    <p:sldId id="265" r:id="rId6"/>
    <p:sldId id="266" r:id="rId7"/>
    <p:sldId id="293" r:id="rId8"/>
    <p:sldId id="295" r:id="rId9"/>
    <p:sldId id="267" r:id="rId10"/>
    <p:sldId id="260" r:id="rId11"/>
    <p:sldId id="268" r:id="rId12"/>
    <p:sldId id="278" r:id="rId13"/>
    <p:sldId id="279" r:id="rId14"/>
    <p:sldId id="280" r:id="rId15"/>
    <p:sldId id="269" r:id="rId16"/>
    <p:sldId id="281" r:id="rId17"/>
    <p:sldId id="282" r:id="rId18"/>
    <p:sldId id="283" r:id="rId19"/>
    <p:sldId id="270" r:id="rId20"/>
    <p:sldId id="284" r:id="rId21"/>
    <p:sldId id="285" r:id="rId22"/>
    <p:sldId id="271" r:id="rId23"/>
    <p:sldId id="286" r:id="rId24"/>
    <p:sldId id="287" r:id="rId25"/>
    <p:sldId id="272" r:id="rId26"/>
    <p:sldId id="288" r:id="rId27"/>
    <p:sldId id="289" r:id="rId28"/>
    <p:sldId id="273" r:id="rId29"/>
    <p:sldId id="274" r:id="rId30"/>
    <p:sldId id="290" r:id="rId31"/>
    <p:sldId id="292" r:id="rId32"/>
    <p:sldId id="291" r:id="rId33"/>
    <p:sldId id="275" r:id="rId34"/>
    <p:sldId id="276" r:id="rId35"/>
    <p:sldId id="277" r:id="rId36"/>
    <p:sldId id="262" r:id="rId37"/>
  </p:sldIdLst>
  <p:sldSz cx="12192000" cy="6858000"/>
  <p:notesSz cx="6858000" cy="9144000"/>
  <p:embeddedFontLst>
    <p:embeddedFont>
      <p:font typeface="Calibri" panose="020F0502020204030204" pitchFamily="34" charset="0"/>
      <p:regular r:id="rId39"/>
      <p:bold r:id="rId40"/>
      <p:italic r:id="rId41"/>
      <p:boldItalic r:id="rId42"/>
    </p:embeddedFont>
    <p:embeddedFont>
      <p:font typeface="Montserrat" panose="020B0604020202020204" charset="0"/>
      <p:regular r:id="rId43"/>
      <p:bold r:id="rId44"/>
      <p:italic r:id="rId45"/>
      <p:boldItalic r:id="rId46"/>
    </p:embeddedFont>
    <p:embeddedFont>
      <p:font typeface="Roboto" panose="020B0604020202020204" charset="0"/>
      <p:regular r:id="rId47"/>
      <p:bold r:id="rId48"/>
      <p:italic r:id="rId49"/>
      <p:boldItalic r:id="rId50"/>
    </p:embeddedFont>
    <p:embeddedFont>
      <p:font typeface="Georgia" panose="02040502050405020303" pitchFamily="18" charset="0"/>
      <p:regular r:id="rId51"/>
      <p:bold r:id="rId52"/>
      <p:italic r:id="rId53"/>
      <p:boldItalic r:id="rId5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55" roundtripDataSignature="AMtx7mjFIAHjYOwLBiNAdfg//3ER2NLgS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12D1F"/>
    <a:srgbClr val="84290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603" autoAdjust="0"/>
    <p:restoredTop sz="94660"/>
  </p:normalViewPr>
  <p:slideViewPr>
    <p:cSldViewPr snapToGrid="0">
      <p:cViewPr varScale="1">
        <p:scale>
          <a:sx n="70" d="100"/>
          <a:sy n="70" d="100"/>
        </p:scale>
        <p:origin x="79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4.fntdata"/><Relationship Id="rId47" Type="http://schemas.openxmlformats.org/officeDocument/2006/relationships/font" Target="fonts/font9.fntdata"/><Relationship Id="rId50" Type="http://schemas.openxmlformats.org/officeDocument/2006/relationships/font" Target="fonts/font12.fntdata"/><Relationship Id="rId55" Type="http://customschemas.google.com/relationships/presentationmetadata" Target="meta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46" Type="http://schemas.openxmlformats.org/officeDocument/2006/relationships/font" Target="fonts/font8.fntdata"/><Relationship Id="rId59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3.fntdata"/><Relationship Id="rId54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2.fntdata"/><Relationship Id="rId45" Type="http://schemas.openxmlformats.org/officeDocument/2006/relationships/font" Target="fonts/font7.fntdata"/><Relationship Id="rId53" Type="http://schemas.openxmlformats.org/officeDocument/2006/relationships/font" Target="fonts/font15.fntdata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1.fntdata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6.fntdata"/><Relationship Id="rId52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5.fntdata"/><Relationship Id="rId48" Type="http://schemas.openxmlformats.org/officeDocument/2006/relationships/font" Target="fonts/font10.fntdata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13.fntdata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7A66AD9-6320-4E82-806E-9C0483FED269}" type="doc">
      <dgm:prSet loTypeId="urn:microsoft.com/office/officeart/2005/8/layout/arrow2" loCatId="process" qsTypeId="urn:microsoft.com/office/officeart/2005/8/quickstyle/simple1" qsCatId="simple" csTypeId="urn:microsoft.com/office/officeart/2005/8/colors/accent2_2" csCatId="accent2" phldr="1"/>
      <dgm:spPr/>
    </dgm:pt>
    <dgm:pt modelId="{BFC09F35-4E3C-4DBB-B162-0259571408F2}">
      <dgm:prSet phldrT="[Texto]" custT="1"/>
      <dgm:spPr/>
      <dgm:t>
        <a:bodyPr/>
        <a:lstStyle/>
        <a:p>
          <a:r>
            <a:rPr lang="es-419" sz="2800" dirty="0" smtClean="0">
              <a:latin typeface="Georgia" panose="02040502050405020303" pitchFamily="18" charset="0"/>
            </a:rPr>
            <a:t>Elicitación</a:t>
          </a:r>
          <a:endParaRPr lang="es-ES" sz="2800" dirty="0">
            <a:latin typeface="Georgia" panose="02040502050405020303" pitchFamily="18" charset="0"/>
          </a:endParaRPr>
        </a:p>
      </dgm:t>
    </dgm:pt>
    <dgm:pt modelId="{96CEAC54-F8DB-414D-BA4E-C648B8F4B35D}" type="parTrans" cxnId="{918A0ABE-88CB-4817-9F11-DE0667F887F0}">
      <dgm:prSet/>
      <dgm:spPr/>
      <dgm:t>
        <a:bodyPr/>
        <a:lstStyle/>
        <a:p>
          <a:endParaRPr lang="es-ES"/>
        </a:p>
      </dgm:t>
    </dgm:pt>
    <dgm:pt modelId="{A4988826-8ED0-4AD1-92A4-6CF1DF98039B}" type="sibTrans" cxnId="{918A0ABE-88CB-4817-9F11-DE0667F887F0}">
      <dgm:prSet/>
      <dgm:spPr/>
      <dgm:t>
        <a:bodyPr/>
        <a:lstStyle/>
        <a:p>
          <a:endParaRPr lang="es-ES"/>
        </a:p>
      </dgm:t>
    </dgm:pt>
    <dgm:pt modelId="{DC5C037E-482E-46F7-9FCC-60437CD22B4D}">
      <dgm:prSet phldrT="[Texto]" custT="1"/>
      <dgm:spPr/>
      <dgm:t>
        <a:bodyPr/>
        <a:lstStyle/>
        <a:p>
          <a:r>
            <a:rPr lang="es-419" sz="2800" dirty="0" smtClean="0">
              <a:latin typeface="Georgia" panose="02040502050405020303" pitchFamily="18" charset="0"/>
            </a:rPr>
            <a:t>Documentación</a:t>
          </a:r>
          <a:endParaRPr lang="es-ES" sz="2800" dirty="0">
            <a:latin typeface="Georgia" panose="02040502050405020303" pitchFamily="18" charset="0"/>
          </a:endParaRPr>
        </a:p>
      </dgm:t>
    </dgm:pt>
    <dgm:pt modelId="{F96483AF-F9A0-49F8-B5C8-C69C68D705A3}" type="parTrans" cxnId="{29D23C95-5076-4E0D-89B6-65A4FC1AEEFF}">
      <dgm:prSet/>
      <dgm:spPr/>
      <dgm:t>
        <a:bodyPr/>
        <a:lstStyle/>
        <a:p>
          <a:endParaRPr lang="es-ES"/>
        </a:p>
      </dgm:t>
    </dgm:pt>
    <dgm:pt modelId="{795A0D4A-B7E1-41CE-A4B5-6AD9AC170A36}" type="sibTrans" cxnId="{29D23C95-5076-4E0D-89B6-65A4FC1AEEFF}">
      <dgm:prSet/>
      <dgm:spPr/>
      <dgm:t>
        <a:bodyPr/>
        <a:lstStyle/>
        <a:p>
          <a:endParaRPr lang="es-ES"/>
        </a:p>
      </dgm:t>
    </dgm:pt>
    <dgm:pt modelId="{7BF26F62-06E8-48CB-AA3F-0B0256B6A00D}">
      <dgm:prSet phldrT="[Texto]" custT="1"/>
      <dgm:spPr/>
      <dgm:t>
        <a:bodyPr/>
        <a:lstStyle/>
        <a:p>
          <a:r>
            <a:rPr lang="es-419" sz="2800" dirty="0" smtClean="0">
              <a:latin typeface="Georgia" panose="02040502050405020303" pitchFamily="18" charset="0"/>
            </a:rPr>
            <a:t>Validación</a:t>
          </a:r>
          <a:endParaRPr lang="es-ES" sz="2800" dirty="0">
            <a:latin typeface="Georgia" panose="02040502050405020303" pitchFamily="18" charset="0"/>
          </a:endParaRPr>
        </a:p>
      </dgm:t>
    </dgm:pt>
    <dgm:pt modelId="{29A2777C-F025-4D48-AAF6-B43C931556A7}" type="parTrans" cxnId="{0C72E605-4365-414D-A204-FDAF76598485}">
      <dgm:prSet/>
      <dgm:spPr/>
      <dgm:t>
        <a:bodyPr/>
        <a:lstStyle/>
        <a:p>
          <a:endParaRPr lang="es-ES"/>
        </a:p>
      </dgm:t>
    </dgm:pt>
    <dgm:pt modelId="{4424AB00-2B16-475C-AC31-BE0954060906}" type="sibTrans" cxnId="{0C72E605-4365-414D-A204-FDAF76598485}">
      <dgm:prSet/>
      <dgm:spPr/>
      <dgm:t>
        <a:bodyPr/>
        <a:lstStyle/>
        <a:p>
          <a:endParaRPr lang="es-ES"/>
        </a:p>
      </dgm:t>
    </dgm:pt>
    <dgm:pt modelId="{299F0BF2-CE3C-4CCB-BB1E-AA9D24385B99}" type="pres">
      <dgm:prSet presAssocID="{E7A66AD9-6320-4E82-806E-9C0483FED269}" presName="arrowDiagram" presStyleCnt="0">
        <dgm:presLayoutVars>
          <dgm:chMax val="5"/>
          <dgm:dir/>
          <dgm:resizeHandles val="exact"/>
        </dgm:presLayoutVars>
      </dgm:prSet>
      <dgm:spPr/>
    </dgm:pt>
    <dgm:pt modelId="{C2838D24-4B29-4145-9292-A94ADA8239FB}" type="pres">
      <dgm:prSet presAssocID="{E7A66AD9-6320-4E82-806E-9C0483FED269}" presName="arrow" presStyleLbl="bgShp" presStyleIdx="0" presStyleCnt="1"/>
      <dgm:spPr/>
    </dgm:pt>
    <dgm:pt modelId="{A979DD11-3C1E-430F-A694-33C981433225}" type="pres">
      <dgm:prSet presAssocID="{E7A66AD9-6320-4E82-806E-9C0483FED269}" presName="arrowDiagram3" presStyleCnt="0"/>
      <dgm:spPr/>
    </dgm:pt>
    <dgm:pt modelId="{87534DA4-C599-432E-AAA9-2838237330C3}" type="pres">
      <dgm:prSet presAssocID="{BFC09F35-4E3C-4DBB-B162-0259571408F2}" presName="bullet3a" presStyleLbl="node1" presStyleIdx="0" presStyleCnt="3"/>
      <dgm:spPr/>
    </dgm:pt>
    <dgm:pt modelId="{951DD902-476D-4C2F-9CE3-47031D9CABAF}" type="pres">
      <dgm:prSet presAssocID="{BFC09F35-4E3C-4DBB-B162-0259571408F2}" presName="textBox3a" presStyleLbl="revTx" presStyleIdx="0" presStyleCnt="3" custScaleX="121270" custScaleY="40112" custLinFactNeighborX="4083" custLinFactNeighborY="-15804">
        <dgm:presLayoutVars>
          <dgm:bulletEnabled val="1"/>
        </dgm:presLayoutVars>
      </dgm:prSet>
      <dgm:spPr/>
    </dgm:pt>
    <dgm:pt modelId="{B37545CE-3A0B-4E1E-8E8C-90E2A7BF964F}" type="pres">
      <dgm:prSet presAssocID="{DC5C037E-482E-46F7-9FCC-60437CD22B4D}" presName="bullet3b" presStyleLbl="node1" presStyleIdx="1" presStyleCnt="3"/>
      <dgm:spPr/>
    </dgm:pt>
    <dgm:pt modelId="{577D716D-8D0F-4C2D-8BA1-8B679D17D681}" type="pres">
      <dgm:prSet presAssocID="{DC5C037E-482E-46F7-9FCC-60437CD22B4D}" presName="textBox3b" presStyleLbl="revTx" presStyleIdx="1" presStyleCnt="3" custScaleX="166975" custScaleY="36660" custLinFactNeighborX="-7930" custLinFactNeighborY="-20512">
        <dgm:presLayoutVars>
          <dgm:bulletEnabled val="1"/>
        </dgm:presLayoutVars>
      </dgm:prSet>
      <dgm:spPr/>
    </dgm:pt>
    <dgm:pt modelId="{224FCDFD-0067-4223-9662-F4506B747394}" type="pres">
      <dgm:prSet presAssocID="{7BF26F62-06E8-48CB-AA3F-0B0256B6A00D}" presName="bullet3c" presStyleLbl="node1" presStyleIdx="2" presStyleCnt="3"/>
      <dgm:spPr/>
    </dgm:pt>
    <dgm:pt modelId="{5C6C81B8-DD9A-46D9-8013-162B125E6F4A}" type="pres">
      <dgm:prSet presAssocID="{7BF26F62-06E8-48CB-AA3F-0B0256B6A00D}" presName="textBox3c" presStyleLbl="revTx" presStyleIdx="2" presStyleCnt="3" custScaleX="127992" custScaleY="47171" custLinFactNeighborX="-6483" custLinFactNeighborY="-13144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0C72E605-4365-414D-A204-FDAF76598485}" srcId="{E7A66AD9-6320-4E82-806E-9C0483FED269}" destId="{7BF26F62-06E8-48CB-AA3F-0B0256B6A00D}" srcOrd="2" destOrd="0" parTransId="{29A2777C-F025-4D48-AAF6-B43C931556A7}" sibTransId="{4424AB00-2B16-475C-AC31-BE0954060906}"/>
    <dgm:cxn modelId="{29D23C95-5076-4E0D-89B6-65A4FC1AEEFF}" srcId="{E7A66AD9-6320-4E82-806E-9C0483FED269}" destId="{DC5C037E-482E-46F7-9FCC-60437CD22B4D}" srcOrd="1" destOrd="0" parTransId="{F96483AF-F9A0-49F8-B5C8-C69C68D705A3}" sibTransId="{795A0D4A-B7E1-41CE-A4B5-6AD9AC170A36}"/>
    <dgm:cxn modelId="{1B1041AC-1307-4E7D-8B16-E98261675205}" type="presOf" srcId="{7BF26F62-06E8-48CB-AA3F-0B0256B6A00D}" destId="{5C6C81B8-DD9A-46D9-8013-162B125E6F4A}" srcOrd="0" destOrd="0" presId="urn:microsoft.com/office/officeart/2005/8/layout/arrow2"/>
    <dgm:cxn modelId="{1217C579-FB5D-4123-93BF-17AD18B69FEE}" type="presOf" srcId="{DC5C037E-482E-46F7-9FCC-60437CD22B4D}" destId="{577D716D-8D0F-4C2D-8BA1-8B679D17D681}" srcOrd="0" destOrd="0" presId="urn:microsoft.com/office/officeart/2005/8/layout/arrow2"/>
    <dgm:cxn modelId="{45A96EF3-264C-4B4C-A44F-75A9E84FE08B}" type="presOf" srcId="{BFC09F35-4E3C-4DBB-B162-0259571408F2}" destId="{951DD902-476D-4C2F-9CE3-47031D9CABAF}" srcOrd="0" destOrd="0" presId="urn:microsoft.com/office/officeart/2005/8/layout/arrow2"/>
    <dgm:cxn modelId="{918A0ABE-88CB-4817-9F11-DE0667F887F0}" srcId="{E7A66AD9-6320-4E82-806E-9C0483FED269}" destId="{BFC09F35-4E3C-4DBB-B162-0259571408F2}" srcOrd="0" destOrd="0" parTransId="{96CEAC54-F8DB-414D-BA4E-C648B8F4B35D}" sibTransId="{A4988826-8ED0-4AD1-92A4-6CF1DF98039B}"/>
    <dgm:cxn modelId="{4E295BD6-3344-460E-BA82-D8C4F248E945}" type="presOf" srcId="{E7A66AD9-6320-4E82-806E-9C0483FED269}" destId="{299F0BF2-CE3C-4CCB-BB1E-AA9D24385B99}" srcOrd="0" destOrd="0" presId="urn:microsoft.com/office/officeart/2005/8/layout/arrow2"/>
    <dgm:cxn modelId="{EC7881D0-470B-498C-B9FB-A124370F568D}" type="presParOf" srcId="{299F0BF2-CE3C-4CCB-BB1E-AA9D24385B99}" destId="{C2838D24-4B29-4145-9292-A94ADA8239FB}" srcOrd="0" destOrd="0" presId="urn:microsoft.com/office/officeart/2005/8/layout/arrow2"/>
    <dgm:cxn modelId="{5FD4EFF6-F619-4BAD-9885-DBE2D5E05812}" type="presParOf" srcId="{299F0BF2-CE3C-4CCB-BB1E-AA9D24385B99}" destId="{A979DD11-3C1E-430F-A694-33C981433225}" srcOrd="1" destOrd="0" presId="urn:microsoft.com/office/officeart/2005/8/layout/arrow2"/>
    <dgm:cxn modelId="{A8AC707B-1BDE-461B-B145-B7CF2E39C272}" type="presParOf" srcId="{A979DD11-3C1E-430F-A694-33C981433225}" destId="{87534DA4-C599-432E-AAA9-2838237330C3}" srcOrd="0" destOrd="0" presId="urn:microsoft.com/office/officeart/2005/8/layout/arrow2"/>
    <dgm:cxn modelId="{B0269B7A-B1BE-40FB-A5EA-FB206EAF8AA0}" type="presParOf" srcId="{A979DD11-3C1E-430F-A694-33C981433225}" destId="{951DD902-476D-4C2F-9CE3-47031D9CABAF}" srcOrd="1" destOrd="0" presId="urn:microsoft.com/office/officeart/2005/8/layout/arrow2"/>
    <dgm:cxn modelId="{72421D67-FE0E-41F8-97B9-A09FC36192DD}" type="presParOf" srcId="{A979DD11-3C1E-430F-A694-33C981433225}" destId="{B37545CE-3A0B-4E1E-8E8C-90E2A7BF964F}" srcOrd="2" destOrd="0" presId="urn:microsoft.com/office/officeart/2005/8/layout/arrow2"/>
    <dgm:cxn modelId="{DE6253DA-E5E1-4F73-9CEA-CC267D31DA02}" type="presParOf" srcId="{A979DD11-3C1E-430F-A694-33C981433225}" destId="{577D716D-8D0F-4C2D-8BA1-8B679D17D681}" srcOrd="3" destOrd="0" presId="urn:microsoft.com/office/officeart/2005/8/layout/arrow2"/>
    <dgm:cxn modelId="{9CA15574-DFA5-4205-B742-ED4C9697EA3C}" type="presParOf" srcId="{A979DD11-3C1E-430F-A694-33C981433225}" destId="{224FCDFD-0067-4223-9662-F4506B747394}" srcOrd="4" destOrd="0" presId="urn:microsoft.com/office/officeart/2005/8/layout/arrow2"/>
    <dgm:cxn modelId="{5571BD59-66DD-47E7-8B10-87CD100E0BAA}" type="presParOf" srcId="{A979DD11-3C1E-430F-A694-33C981433225}" destId="{5C6C81B8-DD9A-46D9-8013-162B125E6F4A}" srcOrd="5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A6EEF8C-89F2-439C-9146-3FEE43967ED6}" type="doc">
      <dgm:prSet loTypeId="urn:microsoft.com/office/officeart/2009/3/layout/RandomtoResultProcess" loCatId="process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s-ES"/>
        </a:p>
      </dgm:t>
    </dgm:pt>
    <dgm:pt modelId="{C9FEA843-3591-44F6-A799-2AEF5601F9AC}">
      <dgm:prSet phldrT="[Texto]"/>
      <dgm:spPr/>
      <dgm:t>
        <a:bodyPr/>
        <a:lstStyle/>
        <a:p>
          <a:r>
            <a:rPr lang="es-419" dirty="0"/>
            <a:t>Elicitación</a:t>
          </a:r>
          <a:endParaRPr lang="es-ES" dirty="0"/>
        </a:p>
      </dgm:t>
    </dgm:pt>
    <dgm:pt modelId="{60B88B79-6786-4C6A-ADB5-9A5355D560EA}" type="parTrans" cxnId="{37590572-2783-4B9C-A13C-A34B816478F8}">
      <dgm:prSet/>
      <dgm:spPr/>
      <dgm:t>
        <a:bodyPr/>
        <a:lstStyle/>
        <a:p>
          <a:endParaRPr lang="es-ES"/>
        </a:p>
      </dgm:t>
    </dgm:pt>
    <dgm:pt modelId="{15200C4C-A35F-4530-A96D-B7E3C73CFF1B}" type="sibTrans" cxnId="{37590572-2783-4B9C-A13C-A34B816478F8}">
      <dgm:prSet/>
      <dgm:spPr/>
      <dgm:t>
        <a:bodyPr/>
        <a:lstStyle/>
        <a:p>
          <a:endParaRPr lang="es-ES"/>
        </a:p>
      </dgm:t>
    </dgm:pt>
    <dgm:pt modelId="{3792B3F1-BE31-4E72-BEB2-7074BA3189E4}" type="pres">
      <dgm:prSet presAssocID="{DA6EEF8C-89F2-439C-9146-3FEE43967ED6}" presName="Name0" presStyleCnt="0">
        <dgm:presLayoutVars>
          <dgm:dir/>
          <dgm:animOne val="branch"/>
          <dgm:animLvl val="lvl"/>
        </dgm:presLayoutVars>
      </dgm:prSet>
      <dgm:spPr/>
      <dgm:t>
        <a:bodyPr/>
        <a:lstStyle/>
        <a:p>
          <a:endParaRPr lang="es-ES"/>
        </a:p>
      </dgm:t>
    </dgm:pt>
    <dgm:pt modelId="{CFEB08B5-4809-4EE3-9380-03DE6DDA0F54}" type="pres">
      <dgm:prSet presAssocID="{C9FEA843-3591-44F6-A799-2AEF5601F9AC}" presName="chaos" presStyleCnt="0"/>
      <dgm:spPr/>
    </dgm:pt>
    <dgm:pt modelId="{68A16EB3-6AEF-4018-956D-626E88FA941A}" type="pres">
      <dgm:prSet presAssocID="{C9FEA843-3591-44F6-A799-2AEF5601F9AC}" presName="parTx1" presStyleLbl="revTx" presStyleIdx="0" presStyleCnt="1"/>
      <dgm:spPr/>
      <dgm:t>
        <a:bodyPr/>
        <a:lstStyle/>
        <a:p>
          <a:endParaRPr lang="es-ES"/>
        </a:p>
      </dgm:t>
    </dgm:pt>
    <dgm:pt modelId="{F10BB669-E6D7-4965-AEB1-BAA88FE6A2DC}" type="pres">
      <dgm:prSet presAssocID="{C9FEA843-3591-44F6-A799-2AEF5601F9AC}" presName="c1" presStyleLbl="node1" presStyleIdx="0" presStyleCnt="18"/>
      <dgm:spPr/>
    </dgm:pt>
    <dgm:pt modelId="{90616A88-E150-4D4E-A1B7-431E09B96FB4}" type="pres">
      <dgm:prSet presAssocID="{C9FEA843-3591-44F6-A799-2AEF5601F9AC}" presName="c2" presStyleLbl="node1" presStyleIdx="1" presStyleCnt="18"/>
      <dgm:spPr/>
    </dgm:pt>
    <dgm:pt modelId="{FB67CD2B-3F04-4D44-867E-A2DC4B406F71}" type="pres">
      <dgm:prSet presAssocID="{C9FEA843-3591-44F6-A799-2AEF5601F9AC}" presName="c3" presStyleLbl="node1" presStyleIdx="2" presStyleCnt="18"/>
      <dgm:spPr/>
    </dgm:pt>
    <dgm:pt modelId="{02FFFF5E-ECD3-4ADA-9602-D72EEC537EBC}" type="pres">
      <dgm:prSet presAssocID="{C9FEA843-3591-44F6-A799-2AEF5601F9AC}" presName="c4" presStyleLbl="node1" presStyleIdx="3" presStyleCnt="18"/>
      <dgm:spPr/>
    </dgm:pt>
    <dgm:pt modelId="{AEC6ED52-EC8E-48E2-9AAF-21AB3A8E7175}" type="pres">
      <dgm:prSet presAssocID="{C9FEA843-3591-44F6-A799-2AEF5601F9AC}" presName="c5" presStyleLbl="node1" presStyleIdx="4" presStyleCnt="18"/>
      <dgm:spPr/>
    </dgm:pt>
    <dgm:pt modelId="{DE13B7C9-52F1-49A4-BC2F-33CA45754125}" type="pres">
      <dgm:prSet presAssocID="{C9FEA843-3591-44F6-A799-2AEF5601F9AC}" presName="c6" presStyleLbl="node1" presStyleIdx="5" presStyleCnt="18"/>
      <dgm:spPr/>
    </dgm:pt>
    <dgm:pt modelId="{4791B9D4-06B9-4017-89D5-49C957B40FE2}" type="pres">
      <dgm:prSet presAssocID="{C9FEA843-3591-44F6-A799-2AEF5601F9AC}" presName="c7" presStyleLbl="node1" presStyleIdx="6" presStyleCnt="18"/>
      <dgm:spPr/>
    </dgm:pt>
    <dgm:pt modelId="{BC892346-53AA-4568-8332-2923581DFE4C}" type="pres">
      <dgm:prSet presAssocID="{C9FEA843-3591-44F6-A799-2AEF5601F9AC}" presName="c8" presStyleLbl="node1" presStyleIdx="7" presStyleCnt="18"/>
      <dgm:spPr/>
    </dgm:pt>
    <dgm:pt modelId="{AC3873D7-2E16-46FE-833F-3CC57BBDFD45}" type="pres">
      <dgm:prSet presAssocID="{C9FEA843-3591-44F6-A799-2AEF5601F9AC}" presName="c9" presStyleLbl="node1" presStyleIdx="8" presStyleCnt="18"/>
      <dgm:spPr/>
    </dgm:pt>
    <dgm:pt modelId="{C939958A-E672-48E7-B8A5-6645E3776143}" type="pres">
      <dgm:prSet presAssocID="{C9FEA843-3591-44F6-A799-2AEF5601F9AC}" presName="c10" presStyleLbl="node1" presStyleIdx="9" presStyleCnt="18"/>
      <dgm:spPr/>
    </dgm:pt>
    <dgm:pt modelId="{860D3818-4648-45BD-A838-E10C9329D743}" type="pres">
      <dgm:prSet presAssocID="{C9FEA843-3591-44F6-A799-2AEF5601F9AC}" presName="c11" presStyleLbl="node1" presStyleIdx="10" presStyleCnt="18"/>
      <dgm:spPr/>
    </dgm:pt>
    <dgm:pt modelId="{6D646CEF-8F3C-4971-B40A-ACAEDBB6E775}" type="pres">
      <dgm:prSet presAssocID="{C9FEA843-3591-44F6-A799-2AEF5601F9AC}" presName="c12" presStyleLbl="node1" presStyleIdx="11" presStyleCnt="18"/>
      <dgm:spPr/>
    </dgm:pt>
    <dgm:pt modelId="{0058E48B-5420-4F2F-9437-044A326532B5}" type="pres">
      <dgm:prSet presAssocID="{C9FEA843-3591-44F6-A799-2AEF5601F9AC}" presName="c13" presStyleLbl="node1" presStyleIdx="12" presStyleCnt="18"/>
      <dgm:spPr/>
    </dgm:pt>
    <dgm:pt modelId="{32A39F2C-E246-4993-AE8D-34F54AAE1B94}" type="pres">
      <dgm:prSet presAssocID="{C9FEA843-3591-44F6-A799-2AEF5601F9AC}" presName="c14" presStyleLbl="node1" presStyleIdx="13" presStyleCnt="18"/>
      <dgm:spPr/>
    </dgm:pt>
    <dgm:pt modelId="{0FFB6C24-8524-4A8F-8F50-6D7C16709596}" type="pres">
      <dgm:prSet presAssocID="{C9FEA843-3591-44F6-A799-2AEF5601F9AC}" presName="c15" presStyleLbl="node1" presStyleIdx="14" presStyleCnt="18"/>
      <dgm:spPr/>
    </dgm:pt>
    <dgm:pt modelId="{214FA109-A6C1-40D3-B7BE-ED3E5C75C1CA}" type="pres">
      <dgm:prSet presAssocID="{C9FEA843-3591-44F6-A799-2AEF5601F9AC}" presName="c16" presStyleLbl="node1" presStyleIdx="15" presStyleCnt="18"/>
      <dgm:spPr/>
    </dgm:pt>
    <dgm:pt modelId="{6754276F-67CA-407B-8121-4FEA959D4E0A}" type="pres">
      <dgm:prSet presAssocID="{C9FEA843-3591-44F6-A799-2AEF5601F9AC}" presName="c17" presStyleLbl="node1" presStyleIdx="16" presStyleCnt="18"/>
      <dgm:spPr/>
    </dgm:pt>
    <dgm:pt modelId="{F5BA46C8-254F-4F70-A791-150E72834E84}" type="pres">
      <dgm:prSet presAssocID="{C9FEA843-3591-44F6-A799-2AEF5601F9AC}" presName="c18" presStyleLbl="node1" presStyleIdx="17" presStyleCnt="18"/>
      <dgm:spPr/>
    </dgm:pt>
  </dgm:ptLst>
  <dgm:cxnLst>
    <dgm:cxn modelId="{CABCAF74-9867-41D8-89D1-676C1A6D88C6}" type="presOf" srcId="{C9FEA843-3591-44F6-A799-2AEF5601F9AC}" destId="{68A16EB3-6AEF-4018-956D-626E88FA941A}" srcOrd="0" destOrd="0" presId="urn:microsoft.com/office/officeart/2009/3/layout/RandomtoResultProcess"/>
    <dgm:cxn modelId="{37590572-2783-4B9C-A13C-A34B816478F8}" srcId="{DA6EEF8C-89F2-439C-9146-3FEE43967ED6}" destId="{C9FEA843-3591-44F6-A799-2AEF5601F9AC}" srcOrd="0" destOrd="0" parTransId="{60B88B79-6786-4C6A-ADB5-9A5355D560EA}" sibTransId="{15200C4C-A35F-4530-A96D-B7E3C73CFF1B}"/>
    <dgm:cxn modelId="{CC79046E-2C47-4D94-AEDB-5627D0ABF168}" type="presOf" srcId="{DA6EEF8C-89F2-439C-9146-3FEE43967ED6}" destId="{3792B3F1-BE31-4E72-BEB2-7074BA3189E4}" srcOrd="0" destOrd="0" presId="urn:microsoft.com/office/officeart/2009/3/layout/RandomtoResultProcess"/>
    <dgm:cxn modelId="{C113B89F-821C-43E8-92A7-C4BB78C9AD3A}" type="presParOf" srcId="{3792B3F1-BE31-4E72-BEB2-7074BA3189E4}" destId="{CFEB08B5-4809-4EE3-9380-03DE6DDA0F54}" srcOrd="0" destOrd="0" presId="urn:microsoft.com/office/officeart/2009/3/layout/RandomtoResultProcess"/>
    <dgm:cxn modelId="{C2D8ED6A-1668-4E41-A342-40C0092D6FEC}" type="presParOf" srcId="{CFEB08B5-4809-4EE3-9380-03DE6DDA0F54}" destId="{68A16EB3-6AEF-4018-956D-626E88FA941A}" srcOrd="0" destOrd="0" presId="urn:microsoft.com/office/officeart/2009/3/layout/RandomtoResultProcess"/>
    <dgm:cxn modelId="{FA4ED677-33F6-49B8-B5AC-2E26497730A6}" type="presParOf" srcId="{CFEB08B5-4809-4EE3-9380-03DE6DDA0F54}" destId="{F10BB669-E6D7-4965-AEB1-BAA88FE6A2DC}" srcOrd="1" destOrd="0" presId="urn:microsoft.com/office/officeart/2009/3/layout/RandomtoResultProcess"/>
    <dgm:cxn modelId="{4D01A6C9-EA8D-47AD-B21A-3E952C30FA88}" type="presParOf" srcId="{CFEB08B5-4809-4EE3-9380-03DE6DDA0F54}" destId="{90616A88-E150-4D4E-A1B7-431E09B96FB4}" srcOrd="2" destOrd="0" presId="urn:microsoft.com/office/officeart/2009/3/layout/RandomtoResultProcess"/>
    <dgm:cxn modelId="{EE08E5AF-4F0A-4EDC-A6E4-18D6413B0BC9}" type="presParOf" srcId="{CFEB08B5-4809-4EE3-9380-03DE6DDA0F54}" destId="{FB67CD2B-3F04-4D44-867E-A2DC4B406F71}" srcOrd="3" destOrd="0" presId="urn:microsoft.com/office/officeart/2009/3/layout/RandomtoResultProcess"/>
    <dgm:cxn modelId="{5546CFD5-14D4-4132-B06D-E7B1027BAF4C}" type="presParOf" srcId="{CFEB08B5-4809-4EE3-9380-03DE6DDA0F54}" destId="{02FFFF5E-ECD3-4ADA-9602-D72EEC537EBC}" srcOrd="4" destOrd="0" presId="urn:microsoft.com/office/officeart/2009/3/layout/RandomtoResultProcess"/>
    <dgm:cxn modelId="{0FED8D1B-2539-4500-8453-3D14DB9C12C6}" type="presParOf" srcId="{CFEB08B5-4809-4EE3-9380-03DE6DDA0F54}" destId="{AEC6ED52-EC8E-48E2-9AAF-21AB3A8E7175}" srcOrd="5" destOrd="0" presId="urn:microsoft.com/office/officeart/2009/3/layout/RandomtoResultProcess"/>
    <dgm:cxn modelId="{7179CEF9-A459-4172-8C01-8FDBB1716916}" type="presParOf" srcId="{CFEB08B5-4809-4EE3-9380-03DE6DDA0F54}" destId="{DE13B7C9-52F1-49A4-BC2F-33CA45754125}" srcOrd="6" destOrd="0" presId="urn:microsoft.com/office/officeart/2009/3/layout/RandomtoResultProcess"/>
    <dgm:cxn modelId="{3812CEA4-EDE4-4A34-BB8A-7897642AD395}" type="presParOf" srcId="{CFEB08B5-4809-4EE3-9380-03DE6DDA0F54}" destId="{4791B9D4-06B9-4017-89D5-49C957B40FE2}" srcOrd="7" destOrd="0" presId="urn:microsoft.com/office/officeart/2009/3/layout/RandomtoResultProcess"/>
    <dgm:cxn modelId="{BA970D4D-E8C4-41CE-A8B8-B8E09DF53DD4}" type="presParOf" srcId="{CFEB08B5-4809-4EE3-9380-03DE6DDA0F54}" destId="{BC892346-53AA-4568-8332-2923581DFE4C}" srcOrd="8" destOrd="0" presId="urn:microsoft.com/office/officeart/2009/3/layout/RandomtoResultProcess"/>
    <dgm:cxn modelId="{C2801C48-D21B-4DB2-9A3F-B1A8467231FF}" type="presParOf" srcId="{CFEB08B5-4809-4EE3-9380-03DE6DDA0F54}" destId="{AC3873D7-2E16-46FE-833F-3CC57BBDFD45}" srcOrd="9" destOrd="0" presId="urn:microsoft.com/office/officeart/2009/3/layout/RandomtoResultProcess"/>
    <dgm:cxn modelId="{24E5654B-3853-4E1A-A0E5-F2463DF1F7F5}" type="presParOf" srcId="{CFEB08B5-4809-4EE3-9380-03DE6DDA0F54}" destId="{C939958A-E672-48E7-B8A5-6645E3776143}" srcOrd="10" destOrd="0" presId="urn:microsoft.com/office/officeart/2009/3/layout/RandomtoResultProcess"/>
    <dgm:cxn modelId="{F50C137C-2DF1-452A-B4A2-840022C53347}" type="presParOf" srcId="{CFEB08B5-4809-4EE3-9380-03DE6DDA0F54}" destId="{860D3818-4648-45BD-A838-E10C9329D743}" srcOrd="11" destOrd="0" presId="urn:microsoft.com/office/officeart/2009/3/layout/RandomtoResultProcess"/>
    <dgm:cxn modelId="{BF01B682-41BA-413D-BF2F-8EA4EB075415}" type="presParOf" srcId="{CFEB08B5-4809-4EE3-9380-03DE6DDA0F54}" destId="{6D646CEF-8F3C-4971-B40A-ACAEDBB6E775}" srcOrd="12" destOrd="0" presId="urn:microsoft.com/office/officeart/2009/3/layout/RandomtoResultProcess"/>
    <dgm:cxn modelId="{F0E68C27-8543-4164-A7C2-9944C5B28707}" type="presParOf" srcId="{CFEB08B5-4809-4EE3-9380-03DE6DDA0F54}" destId="{0058E48B-5420-4F2F-9437-044A326532B5}" srcOrd="13" destOrd="0" presId="urn:microsoft.com/office/officeart/2009/3/layout/RandomtoResultProcess"/>
    <dgm:cxn modelId="{7B7243FC-D93C-46A4-8EB8-3C34A1DDCB55}" type="presParOf" srcId="{CFEB08B5-4809-4EE3-9380-03DE6DDA0F54}" destId="{32A39F2C-E246-4993-AE8D-34F54AAE1B94}" srcOrd="14" destOrd="0" presId="urn:microsoft.com/office/officeart/2009/3/layout/RandomtoResultProcess"/>
    <dgm:cxn modelId="{6B63DAA0-DC1F-4BBB-80E4-16306CE2A063}" type="presParOf" srcId="{CFEB08B5-4809-4EE3-9380-03DE6DDA0F54}" destId="{0FFB6C24-8524-4A8F-8F50-6D7C16709596}" srcOrd="15" destOrd="0" presId="urn:microsoft.com/office/officeart/2009/3/layout/RandomtoResultProcess"/>
    <dgm:cxn modelId="{6A773314-3403-48C0-BEEF-6C477DBB15AB}" type="presParOf" srcId="{CFEB08B5-4809-4EE3-9380-03DE6DDA0F54}" destId="{214FA109-A6C1-40D3-B7BE-ED3E5C75C1CA}" srcOrd="16" destOrd="0" presId="urn:microsoft.com/office/officeart/2009/3/layout/RandomtoResultProcess"/>
    <dgm:cxn modelId="{78B773CE-2C25-4F45-84AB-9EFE8E30FE25}" type="presParOf" srcId="{CFEB08B5-4809-4EE3-9380-03DE6DDA0F54}" destId="{6754276F-67CA-407B-8121-4FEA959D4E0A}" srcOrd="17" destOrd="0" presId="urn:microsoft.com/office/officeart/2009/3/layout/RandomtoResultProcess"/>
    <dgm:cxn modelId="{5C7EC255-FFAF-458E-9C2B-E44B0AF5E64C}" type="presParOf" srcId="{CFEB08B5-4809-4EE3-9380-03DE6DDA0F54}" destId="{F5BA46C8-254F-4F70-A791-150E72834E84}" srcOrd="18" destOrd="0" presId="urn:microsoft.com/office/officeart/2009/3/layout/RandomtoResultProcess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8B37FE1-C743-49B9-BDC4-35077E61A2B4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s-ES"/>
        </a:p>
      </dgm:t>
    </dgm:pt>
    <dgm:pt modelId="{CF2D7ACB-1816-4959-836C-F033DAED2761}">
      <dgm:prSet phldrT="[Texto]"/>
      <dgm:spPr/>
      <dgm:t>
        <a:bodyPr/>
        <a:lstStyle/>
        <a:p>
          <a:r>
            <a:rPr lang="es-419" dirty="0"/>
            <a:t> Entrevista al cliente</a:t>
          </a:r>
          <a:endParaRPr lang="es-ES" dirty="0"/>
        </a:p>
      </dgm:t>
    </dgm:pt>
    <dgm:pt modelId="{0947F195-0E1E-4366-9DD2-D7B875467402}" type="parTrans" cxnId="{B6335900-6680-470F-90EE-96FA2135610A}">
      <dgm:prSet/>
      <dgm:spPr/>
      <dgm:t>
        <a:bodyPr/>
        <a:lstStyle/>
        <a:p>
          <a:endParaRPr lang="es-ES"/>
        </a:p>
      </dgm:t>
    </dgm:pt>
    <dgm:pt modelId="{C34C51C9-F4A7-410E-9135-AD4291DDD74D}" type="sibTrans" cxnId="{B6335900-6680-470F-90EE-96FA2135610A}">
      <dgm:prSet/>
      <dgm:spPr/>
      <dgm:t>
        <a:bodyPr/>
        <a:lstStyle/>
        <a:p>
          <a:endParaRPr lang="es-ES"/>
        </a:p>
      </dgm:t>
    </dgm:pt>
    <dgm:pt modelId="{2928735A-8073-455F-81D8-D02A2131C373}">
      <dgm:prSet phldrT="[Texto]"/>
      <dgm:spPr/>
      <dgm:t>
        <a:bodyPr/>
        <a:lstStyle/>
        <a:p>
          <a:r>
            <a:rPr lang="es-419" dirty="0"/>
            <a:t>Especificación de requisitos</a:t>
          </a:r>
          <a:endParaRPr lang="es-ES" dirty="0"/>
        </a:p>
      </dgm:t>
    </dgm:pt>
    <dgm:pt modelId="{429D492E-84B5-4CDE-B859-025A056DE234}" type="parTrans" cxnId="{8E7CBB2D-F5ED-4ED6-A5C2-F209CB094EBF}">
      <dgm:prSet/>
      <dgm:spPr/>
      <dgm:t>
        <a:bodyPr/>
        <a:lstStyle/>
        <a:p>
          <a:endParaRPr lang="es-ES"/>
        </a:p>
      </dgm:t>
    </dgm:pt>
    <dgm:pt modelId="{4A898EE8-D2BA-41B8-8FDD-5D566B40BBEE}" type="sibTrans" cxnId="{8E7CBB2D-F5ED-4ED6-A5C2-F209CB094EBF}">
      <dgm:prSet/>
      <dgm:spPr/>
      <dgm:t>
        <a:bodyPr/>
        <a:lstStyle/>
        <a:p>
          <a:endParaRPr lang="es-ES"/>
        </a:p>
      </dgm:t>
    </dgm:pt>
    <dgm:pt modelId="{A4BC6C46-DFB9-45D5-A83D-B1FB4DDA6032}" type="pres">
      <dgm:prSet presAssocID="{88B37FE1-C743-49B9-BDC4-35077E61A2B4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s-ES"/>
        </a:p>
      </dgm:t>
    </dgm:pt>
    <dgm:pt modelId="{8A276984-F5B6-426F-A49B-A2AF4BB1399A}" type="pres">
      <dgm:prSet presAssocID="{88B37FE1-C743-49B9-BDC4-35077E61A2B4}" presName="Name1" presStyleCnt="0"/>
      <dgm:spPr/>
    </dgm:pt>
    <dgm:pt modelId="{CA29D293-DB77-4D55-A83F-46D506F6222D}" type="pres">
      <dgm:prSet presAssocID="{88B37FE1-C743-49B9-BDC4-35077E61A2B4}" presName="cycle" presStyleCnt="0"/>
      <dgm:spPr/>
    </dgm:pt>
    <dgm:pt modelId="{5BAD1079-0F7F-4A9E-B891-A985AEE308A2}" type="pres">
      <dgm:prSet presAssocID="{88B37FE1-C743-49B9-BDC4-35077E61A2B4}" presName="srcNode" presStyleLbl="node1" presStyleIdx="0" presStyleCnt="2"/>
      <dgm:spPr/>
    </dgm:pt>
    <dgm:pt modelId="{909407DC-A488-455B-946B-7C04F895E37A}" type="pres">
      <dgm:prSet presAssocID="{88B37FE1-C743-49B9-BDC4-35077E61A2B4}" presName="conn" presStyleLbl="parChTrans1D2" presStyleIdx="0" presStyleCnt="1"/>
      <dgm:spPr/>
      <dgm:t>
        <a:bodyPr/>
        <a:lstStyle/>
        <a:p>
          <a:endParaRPr lang="es-ES"/>
        </a:p>
      </dgm:t>
    </dgm:pt>
    <dgm:pt modelId="{E4FA61BB-A7ED-4F7D-85D6-AD075059CDD7}" type="pres">
      <dgm:prSet presAssocID="{88B37FE1-C743-49B9-BDC4-35077E61A2B4}" presName="extraNode" presStyleLbl="node1" presStyleIdx="0" presStyleCnt="2"/>
      <dgm:spPr/>
    </dgm:pt>
    <dgm:pt modelId="{DD0CCEE9-4CCA-42B2-8EB1-09EEC96474BE}" type="pres">
      <dgm:prSet presAssocID="{88B37FE1-C743-49B9-BDC4-35077E61A2B4}" presName="dstNode" presStyleLbl="node1" presStyleIdx="0" presStyleCnt="2"/>
      <dgm:spPr/>
    </dgm:pt>
    <dgm:pt modelId="{C5483062-ED71-4055-BE91-463E63F05F8E}" type="pres">
      <dgm:prSet presAssocID="{CF2D7ACB-1816-4959-836C-F033DAED2761}" presName="text_1" presStyleLbl="node1" presStyleIdx="0" presStyleCnt="2" custLinFactNeighborX="-2778" custLinFactNeighborY="-1483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F9D3E5F5-B3C2-44F5-A9B0-4B6564D602CF}" type="pres">
      <dgm:prSet presAssocID="{CF2D7ACB-1816-4959-836C-F033DAED2761}" presName="accent_1" presStyleCnt="0"/>
      <dgm:spPr/>
    </dgm:pt>
    <dgm:pt modelId="{49932AEC-3006-4685-BC66-753CCBEBA085}" type="pres">
      <dgm:prSet presAssocID="{CF2D7ACB-1816-4959-836C-F033DAED2761}" presName="accentRepeatNode" presStyleLbl="solidFgAcc1" presStyleIdx="0" presStyleCnt="2"/>
      <dgm:spPr/>
    </dgm:pt>
    <dgm:pt modelId="{92519BC8-8486-40A8-8027-888793E1EA0E}" type="pres">
      <dgm:prSet presAssocID="{2928735A-8073-455F-81D8-D02A2131C373}" presName="text_2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233C671C-CFAC-40F3-8939-7FAE9AB3D2C4}" type="pres">
      <dgm:prSet presAssocID="{2928735A-8073-455F-81D8-D02A2131C373}" presName="accent_2" presStyleCnt="0"/>
      <dgm:spPr/>
    </dgm:pt>
    <dgm:pt modelId="{0C25B2FA-55B3-4324-A0A9-EEC20034D5DA}" type="pres">
      <dgm:prSet presAssocID="{2928735A-8073-455F-81D8-D02A2131C373}" presName="accentRepeatNode" presStyleLbl="solidFgAcc1" presStyleIdx="1" presStyleCnt="2"/>
      <dgm:spPr/>
    </dgm:pt>
  </dgm:ptLst>
  <dgm:cxnLst>
    <dgm:cxn modelId="{9851FBFA-43EB-41A8-8B78-F91A39E63473}" type="presOf" srcId="{2928735A-8073-455F-81D8-D02A2131C373}" destId="{92519BC8-8486-40A8-8027-888793E1EA0E}" srcOrd="0" destOrd="0" presId="urn:microsoft.com/office/officeart/2008/layout/VerticalCurvedList"/>
    <dgm:cxn modelId="{8E7CBB2D-F5ED-4ED6-A5C2-F209CB094EBF}" srcId="{88B37FE1-C743-49B9-BDC4-35077E61A2B4}" destId="{2928735A-8073-455F-81D8-D02A2131C373}" srcOrd="1" destOrd="0" parTransId="{429D492E-84B5-4CDE-B859-025A056DE234}" sibTransId="{4A898EE8-D2BA-41B8-8FDD-5D566B40BBEE}"/>
    <dgm:cxn modelId="{EDF17F2D-0D8A-4648-9150-F325FE18E0D5}" type="presOf" srcId="{C34C51C9-F4A7-410E-9135-AD4291DDD74D}" destId="{909407DC-A488-455B-946B-7C04F895E37A}" srcOrd="0" destOrd="0" presId="urn:microsoft.com/office/officeart/2008/layout/VerticalCurvedList"/>
    <dgm:cxn modelId="{A13601C1-956E-4B91-B61F-DA9349D5F57B}" type="presOf" srcId="{88B37FE1-C743-49B9-BDC4-35077E61A2B4}" destId="{A4BC6C46-DFB9-45D5-A83D-B1FB4DDA6032}" srcOrd="0" destOrd="0" presId="urn:microsoft.com/office/officeart/2008/layout/VerticalCurvedList"/>
    <dgm:cxn modelId="{B6335900-6680-470F-90EE-96FA2135610A}" srcId="{88B37FE1-C743-49B9-BDC4-35077E61A2B4}" destId="{CF2D7ACB-1816-4959-836C-F033DAED2761}" srcOrd="0" destOrd="0" parTransId="{0947F195-0E1E-4366-9DD2-D7B875467402}" sibTransId="{C34C51C9-F4A7-410E-9135-AD4291DDD74D}"/>
    <dgm:cxn modelId="{CF22E21B-410E-4C9F-8D02-9B8AC27EAF4E}" type="presOf" srcId="{CF2D7ACB-1816-4959-836C-F033DAED2761}" destId="{C5483062-ED71-4055-BE91-463E63F05F8E}" srcOrd="0" destOrd="0" presId="urn:microsoft.com/office/officeart/2008/layout/VerticalCurvedList"/>
    <dgm:cxn modelId="{F08B398D-BEF1-4FC0-AA5C-AE675DCF4261}" type="presParOf" srcId="{A4BC6C46-DFB9-45D5-A83D-B1FB4DDA6032}" destId="{8A276984-F5B6-426F-A49B-A2AF4BB1399A}" srcOrd="0" destOrd="0" presId="urn:microsoft.com/office/officeart/2008/layout/VerticalCurvedList"/>
    <dgm:cxn modelId="{140FDB13-8AF2-4D8A-A79B-D83C059ADC71}" type="presParOf" srcId="{8A276984-F5B6-426F-A49B-A2AF4BB1399A}" destId="{CA29D293-DB77-4D55-A83F-46D506F6222D}" srcOrd="0" destOrd="0" presId="urn:microsoft.com/office/officeart/2008/layout/VerticalCurvedList"/>
    <dgm:cxn modelId="{E2D8A253-766A-440C-8265-E00E72161A29}" type="presParOf" srcId="{CA29D293-DB77-4D55-A83F-46D506F6222D}" destId="{5BAD1079-0F7F-4A9E-B891-A985AEE308A2}" srcOrd="0" destOrd="0" presId="urn:microsoft.com/office/officeart/2008/layout/VerticalCurvedList"/>
    <dgm:cxn modelId="{9210CDCA-674F-4DC2-93EB-F11011A6BF4B}" type="presParOf" srcId="{CA29D293-DB77-4D55-A83F-46D506F6222D}" destId="{909407DC-A488-455B-946B-7C04F895E37A}" srcOrd="1" destOrd="0" presId="urn:microsoft.com/office/officeart/2008/layout/VerticalCurvedList"/>
    <dgm:cxn modelId="{22292FE6-70FA-4B04-894F-AD6A2223E1FB}" type="presParOf" srcId="{CA29D293-DB77-4D55-A83F-46D506F6222D}" destId="{E4FA61BB-A7ED-4F7D-85D6-AD075059CDD7}" srcOrd="2" destOrd="0" presId="urn:microsoft.com/office/officeart/2008/layout/VerticalCurvedList"/>
    <dgm:cxn modelId="{A4AA57F3-504D-42AB-82FF-06D899A575C5}" type="presParOf" srcId="{CA29D293-DB77-4D55-A83F-46D506F6222D}" destId="{DD0CCEE9-4CCA-42B2-8EB1-09EEC96474BE}" srcOrd="3" destOrd="0" presId="urn:microsoft.com/office/officeart/2008/layout/VerticalCurvedList"/>
    <dgm:cxn modelId="{2C9ACA0C-89F9-4C51-A807-89B79DC25E91}" type="presParOf" srcId="{8A276984-F5B6-426F-A49B-A2AF4BB1399A}" destId="{C5483062-ED71-4055-BE91-463E63F05F8E}" srcOrd="1" destOrd="0" presId="urn:microsoft.com/office/officeart/2008/layout/VerticalCurvedList"/>
    <dgm:cxn modelId="{A938626D-19CC-40A3-8C0B-2E17706550CD}" type="presParOf" srcId="{8A276984-F5B6-426F-A49B-A2AF4BB1399A}" destId="{F9D3E5F5-B3C2-44F5-A9B0-4B6564D602CF}" srcOrd="2" destOrd="0" presId="urn:microsoft.com/office/officeart/2008/layout/VerticalCurvedList"/>
    <dgm:cxn modelId="{C5B5A064-82C9-4EB6-BC21-FDD7E75CCC90}" type="presParOf" srcId="{F9D3E5F5-B3C2-44F5-A9B0-4B6564D602CF}" destId="{49932AEC-3006-4685-BC66-753CCBEBA085}" srcOrd="0" destOrd="0" presId="urn:microsoft.com/office/officeart/2008/layout/VerticalCurvedList"/>
    <dgm:cxn modelId="{712C2383-92F4-47DC-B607-E71168E612BB}" type="presParOf" srcId="{8A276984-F5B6-426F-A49B-A2AF4BB1399A}" destId="{92519BC8-8486-40A8-8027-888793E1EA0E}" srcOrd="3" destOrd="0" presId="urn:microsoft.com/office/officeart/2008/layout/VerticalCurvedList"/>
    <dgm:cxn modelId="{80B63798-DE65-4E2E-A891-BB10B6329CC5}" type="presParOf" srcId="{8A276984-F5B6-426F-A49B-A2AF4BB1399A}" destId="{233C671C-CFAC-40F3-8939-7FAE9AB3D2C4}" srcOrd="4" destOrd="0" presId="urn:microsoft.com/office/officeart/2008/layout/VerticalCurvedList"/>
    <dgm:cxn modelId="{C37CC9D8-B97A-4D69-AFCD-1CC8F7CD6C5F}" type="presParOf" srcId="{233C671C-CFAC-40F3-8939-7FAE9AB3D2C4}" destId="{0C25B2FA-55B3-4324-A0A9-EEC20034D5DA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15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A6EEF8C-89F2-439C-9146-3FEE43967ED6}" type="doc">
      <dgm:prSet loTypeId="urn:microsoft.com/office/officeart/2009/3/layout/RandomtoResultProcess" loCatId="process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s-ES"/>
        </a:p>
      </dgm:t>
    </dgm:pt>
    <dgm:pt modelId="{C9FEA843-3591-44F6-A799-2AEF5601F9AC}">
      <dgm:prSet phldrT="[Texto]" custT="1"/>
      <dgm:spPr/>
      <dgm:t>
        <a:bodyPr/>
        <a:lstStyle/>
        <a:p>
          <a:r>
            <a:rPr lang="es-419" sz="2400" dirty="0"/>
            <a:t>Documentación</a:t>
          </a:r>
          <a:endParaRPr lang="es-ES" sz="2400" dirty="0"/>
        </a:p>
      </dgm:t>
    </dgm:pt>
    <dgm:pt modelId="{60B88B79-6786-4C6A-ADB5-9A5355D560EA}" type="parTrans" cxnId="{37590572-2783-4B9C-A13C-A34B816478F8}">
      <dgm:prSet/>
      <dgm:spPr/>
      <dgm:t>
        <a:bodyPr/>
        <a:lstStyle/>
        <a:p>
          <a:endParaRPr lang="es-ES"/>
        </a:p>
      </dgm:t>
    </dgm:pt>
    <dgm:pt modelId="{15200C4C-A35F-4530-A96D-B7E3C73CFF1B}" type="sibTrans" cxnId="{37590572-2783-4B9C-A13C-A34B816478F8}">
      <dgm:prSet/>
      <dgm:spPr/>
      <dgm:t>
        <a:bodyPr/>
        <a:lstStyle/>
        <a:p>
          <a:endParaRPr lang="es-ES"/>
        </a:p>
      </dgm:t>
    </dgm:pt>
    <dgm:pt modelId="{3792B3F1-BE31-4E72-BEB2-7074BA3189E4}" type="pres">
      <dgm:prSet presAssocID="{DA6EEF8C-89F2-439C-9146-3FEE43967ED6}" presName="Name0" presStyleCnt="0">
        <dgm:presLayoutVars>
          <dgm:dir/>
          <dgm:animOne val="branch"/>
          <dgm:animLvl val="lvl"/>
        </dgm:presLayoutVars>
      </dgm:prSet>
      <dgm:spPr/>
      <dgm:t>
        <a:bodyPr/>
        <a:lstStyle/>
        <a:p>
          <a:endParaRPr lang="es-ES"/>
        </a:p>
      </dgm:t>
    </dgm:pt>
    <dgm:pt modelId="{CFEB08B5-4809-4EE3-9380-03DE6DDA0F54}" type="pres">
      <dgm:prSet presAssocID="{C9FEA843-3591-44F6-A799-2AEF5601F9AC}" presName="chaos" presStyleCnt="0"/>
      <dgm:spPr/>
    </dgm:pt>
    <dgm:pt modelId="{68A16EB3-6AEF-4018-956D-626E88FA941A}" type="pres">
      <dgm:prSet presAssocID="{C9FEA843-3591-44F6-A799-2AEF5601F9AC}" presName="parTx1" presStyleLbl="revTx" presStyleIdx="0" presStyleCnt="1"/>
      <dgm:spPr/>
      <dgm:t>
        <a:bodyPr/>
        <a:lstStyle/>
        <a:p>
          <a:endParaRPr lang="es-ES"/>
        </a:p>
      </dgm:t>
    </dgm:pt>
    <dgm:pt modelId="{F10BB669-E6D7-4965-AEB1-BAA88FE6A2DC}" type="pres">
      <dgm:prSet presAssocID="{C9FEA843-3591-44F6-A799-2AEF5601F9AC}" presName="c1" presStyleLbl="node1" presStyleIdx="0" presStyleCnt="18"/>
      <dgm:spPr/>
    </dgm:pt>
    <dgm:pt modelId="{90616A88-E150-4D4E-A1B7-431E09B96FB4}" type="pres">
      <dgm:prSet presAssocID="{C9FEA843-3591-44F6-A799-2AEF5601F9AC}" presName="c2" presStyleLbl="node1" presStyleIdx="1" presStyleCnt="18"/>
      <dgm:spPr/>
    </dgm:pt>
    <dgm:pt modelId="{FB67CD2B-3F04-4D44-867E-A2DC4B406F71}" type="pres">
      <dgm:prSet presAssocID="{C9FEA843-3591-44F6-A799-2AEF5601F9AC}" presName="c3" presStyleLbl="node1" presStyleIdx="2" presStyleCnt="18"/>
      <dgm:spPr/>
    </dgm:pt>
    <dgm:pt modelId="{02FFFF5E-ECD3-4ADA-9602-D72EEC537EBC}" type="pres">
      <dgm:prSet presAssocID="{C9FEA843-3591-44F6-A799-2AEF5601F9AC}" presName="c4" presStyleLbl="node1" presStyleIdx="3" presStyleCnt="18"/>
      <dgm:spPr/>
    </dgm:pt>
    <dgm:pt modelId="{AEC6ED52-EC8E-48E2-9AAF-21AB3A8E7175}" type="pres">
      <dgm:prSet presAssocID="{C9FEA843-3591-44F6-A799-2AEF5601F9AC}" presName="c5" presStyleLbl="node1" presStyleIdx="4" presStyleCnt="18"/>
      <dgm:spPr/>
    </dgm:pt>
    <dgm:pt modelId="{DE13B7C9-52F1-49A4-BC2F-33CA45754125}" type="pres">
      <dgm:prSet presAssocID="{C9FEA843-3591-44F6-A799-2AEF5601F9AC}" presName="c6" presStyleLbl="node1" presStyleIdx="5" presStyleCnt="18"/>
      <dgm:spPr/>
    </dgm:pt>
    <dgm:pt modelId="{4791B9D4-06B9-4017-89D5-49C957B40FE2}" type="pres">
      <dgm:prSet presAssocID="{C9FEA843-3591-44F6-A799-2AEF5601F9AC}" presName="c7" presStyleLbl="node1" presStyleIdx="6" presStyleCnt="18"/>
      <dgm:spPr/>
    </dgm:pt>
    <dgm:pt modelId="{BC892346-53AA-4568-8332-2923581DFE4C}" type="pres">
      <dgm:prSet presAssocID="{C9FEA843-3591-44F6-A799-2AEF5601F9AC}" presName="c8" presStyleLbl="node1" presStyleIdx="7" presStyleCnt="18"/>
      <dgm:spPr/>
    </dgm:pt>
    <dgm:pt modelId="{AC3873D7-2E16-46FE-833F-3CC57BBDFD45}" type="pres">
      <dgm:prSet presAssocID="{C9FEA843-3591-44F6-A799-2AEF5601F9AC}" presName="c9" presStyleLbl="node1" presStyleIdx="8" presStyleCnt="18"/>
      <dgm:spPr/>
    </dgm:pt>
    <dgm:pt modelId="{C939958A-E672-48E7-B8A5-6645E3776143}" type="pres">
      <dgm:prSet presAssocID="{C9FEA843-3591-44F6-A799-2AEF5601F9AC}" presName="c10" presStyleLbl="node1" presStyleIdx="9" presStyleCnt="18"/>
      <dgm:spPr/>
    </dgm:pt>
    <dgm:pt modelId="{860D3818-4648-45BD-A838-E10C9329D743}" type="pres">
      <dgm:prSet presAssocID="{C9FEA843-3591-44F6-A799-2AEF5601F9AC}" presName="c11" presStyleLbl="node1" presStyleIdx="10" presStyleCnt="18"/>
      <dgm:spPr/>
    </dgm:pt>
    <dgm:pt modelId="{6D646CEF-8F3C-4971-B40A-ACAEDBB6E775}" type="pres">
      <dgm:prSet presAssocID="{C9FEA843-3591-44F6-A799-2AEF5601F9AC}" presName="c12" presStyleLbl="node1" presStyleIdx="11" presStyleCnt="18"/>
      <dgm:spPr/>
    </dgm:pt>
    <dgm:pt modelId="{0058E48B-5420-4F2F-9437-044A326532B5}" type="pres">
      <dgm:prSet presAssocID="{C9FEA843-3591-44F6-A799-2AEF5601F9AC}" presName="c13" presStyleLbl="node1" presStyleIdx="12" presStyleCnt="18"/>
      <dgm:spPr/>
    </dgm:pt>
    <dgm:pt modelId="{32A39F2C-E246-4993-AE8D-34F54AAE1B94}" type="pres">
      <dgm:prSet presAssocID="{C9FEA843-3591-44F6-A799-2AEF5601F9AC}" presName="c14" presStyleLbl="node1" presStyleIdx="13" presStyleCnt="18"/>
      <dgm:spPr/>
    </dgm:pt>
    <dgm:pt modelId="{0FFB6C24-8524-4A8F-8F50-6D7C16709596}" type="pres">
      <dgm:prSet presAssocID="{C9FEA843-3591-44F6-A799-2AEF5601F9AC}" presName="c15" presStyleLbl="node1" presStyleIdx="14" presStyleCnt="18"/>
      <dgm:spPr/>
    </dgm:pt>
    <dgm:pt modelId="{214FA109-A6C1-40D3-B7BE-ED3E5C75C1CA}" type="pres">
      <dgm:prSet presAssocID="{C9FEA843-3591-44F6-A799-2AEF5601F9AC}" presName="c16" presStyleLbl="node1" presStyleIdx="15" presStyleCnt="18"/>
      <dgm:spPr/>
    </dgm:pt>
    <dgm:pt modelId="{6754276F-67CA-407B-8121-4FEA959D4E0A}" type="pres">
      <dgm:prSet presAssocID="{C9FEA843-3591-44F6-A799-2AEF5601F9AC}" presName="c17" presStyleLbl="node1" presStyleIdx="16" presStyleCnt="18"/>
      <dgm:spPr/>
    </dgm:pt>
    <dgm:pt modelId="{F5BA46C8-254F-4F70-A791-150E72834E84}" type="pres">
      <dgm:prSet presAssocID="{C9FEA843-3591-44F6-A799-2AEF5601F9AC}" presName="c18" presStyleLbl="node1" presStyleIdx="17" presStyleCnt="18"/>
      <dgm:spPr/>
    </dgm:pt>
  </dgm:ptLst>
  <dgm:cxnLst>
    <dgm:cxn modelId="{61A91721-C1D1-4E0F-AD1D-EF64747F2766}" type="presOf" srcId="{C9FEA843-3591-44F6-A799-2AEF5601F9AC}" destId="{68A16EB3-6AEF-4018-956D-626E88FA941A}" srcOrd="0" destOrd="0" presId="urn:microsoft.com/office/officeart/2009/3/layout/RandomtoResultProcess"/>
    <dgm:cxn modelId="{37590572-2783-4B9C-A13C-A34B816478F8}" srcId="{DA6EEF8C-89F2-439C-9146-3FEE43967ED6}" destId="{C9FEA843-3591-44F6-A799-2AEF5601F9AC}" srcOrd="0" destOrd="0" parTransId="{60B88B79-6786-4C6A-ADB5-9A5355D560EA}" sibTransId="{15200C4C-A35F-4530-A96D-B7E3C73CFF1B}"/>
    <dgm:cxn modelId="{9EDD17BD-C54E-44C6-A1F6-D2CC6E53038D}" type="presOf" srcId="{DA6EEF8C-89F2-439C-9146-3FEE43967ED6}" destId="{3792B3F1-BE31-4E72-BEB2-7074BA3189E4}" srcOrd="0" destOrd="0" presId="urn:microsoft.com/office/officeart/2009/3/layout/RandomtoResultProcess"/>
    <dgm:cxn modelId="{80BF0B17-6727-4FE5-930B-CEEA7287BF16}" type="presParOf" srcId="{3792B3F1-BE31-4E72-BEB2-7074BA3189E4}" destId="{CFEB08B5-4809-4EE3-9380-03DE6DDA0F54}" srcOrd="0" destOrd="0" presId="urn:microsoft.com/office/officeart/2009/3/layout/RandomtoResultProcess"/>
    <dgm:cxn modelId="{766BDE10-1002-4DF3-BA00-5F044C6F3E14}" type="presParOf" srcId="{CFEB08B5-4809-4EE3-9380-03DE6DDA0F54}" destId="{68A16EB3-6AEF-4018-956D-626E88FA941A}" srcOrd="0" destOrd="0" presId="urn:microsoft.com/office/officeart/2009/3/layout/RandomtoResultProcess"/>
    <dgm:cxn modelId="{2ED2F165-E323-4094-8437-D4DD9D7AC186}" type="presParOf" srcId="{CFEB08B5-4809-4EE3-9380-03DE6DDA0F54}" destId="{F10BB669-E6D7-4965-AEB1-BAA88FE6A2DC}" srcOrd="1" destOrd="0" presId="urn:microsoft.com/office/officeart/2009/3/layout/RandomtoResultProcess"/>
    <dgm:cxn modelId="{0CF59E6A-1A26-4DA3-BC24-F52754643DB5}" type="presParOf" srcId="{CFEB08B5-4809-4EE3-9380-03DE6DDA0F54}" destId="{90616A88-E150-4D4E-A1B7-431E09B96FB4}" srcOrd="2" destOrd="0" presId="urn:microsoft.com/office/officeart/2009/3/layout/RandomtoResultProcess"/>
    <dgm:cxn modelId="{A4E53DFD-DFC9-4D4A-833B-AAED83FEDD4C}" type="presParOf" srcId="{CFEB08B5-4809-4EE3-9380-03DE6DDA0F54}" destId="{FB67CD2B-3F04-4D44-867E-A2DC4B406F71}" srcOrd="3" destOrd="0" presId="urn:microsoft.com/office/officeart/2009/3/layout/RandomtoResultProcess"/>
    <dgm:cxn modelId="{3E9271B4-0384-43E1-AE13-ED0EB4F9958E}" type="presParOf" srcId="{CFEB08B5-4809-4EE3-9380-03DE6DDA0F54}" destId="{02FFFF5E-ECD3-4ADA-9602-D72EEC537EBC}" srcOrd="4" destOrd="0" presId="urn:microsoft.com/office/officeart/2009/3/layout/RandomtoResultProcess"/>
    <dgm:cxn modelId="{D5D01B0F-0295-4A7B-960A-F89A268F95CA}" type="presParOf" srcId="{CFEB08B5-4809-4EE3-9380-03DE6DDA0F54}" destId="{AEC6ED52-EC8E-48E2-9AAF-21AB3A8E7175}" srcOrd="5" destOrd="0" presId="urn:microsoft.com/office/officeart/2009/3/layout/RandomtoResultProcess"/>
    <dgm:cxn modelId="{3C240DC5-7E1D-4961-9D64-B668789D8C0A}" type="presParOf" srcId="{CFEB08B5-4809-4EE3-9380-03DE6DDA0F54}" destId="{DE13B7C9-52F1-49A4-BC2F-33CA45754125}" srcOrd="6" destOrd="0" presId="urn:microsoft.com/office/officeart/2009/3/layout/RandomtoResultProcess"/>
    <dgm:cxn modelId="{FB7363E1-EE3F-4914-871F-960BF840A515}" type="presParOf" srcId="{CFEB08B5-4809-4EE3-9380-03DE6DDA0F54}" destId="{4791B9D4-06B9-4017-89D5-49C957B40FE2}" srcOrd="7" destOrd="0" presId="urn:microsoft.com/office/officeart/2009/3/layout/RandomtoResultProcess"/>
    <dgm:cxn modelId="{FBBEB2A9-0DF8-4831-94DF-8337A2062AA6}" type="presParOf" srcId="{CFEB08B5-4809-4EE3-9380-03DE6DDA0F54}" destId="{BC892346-53AA-4568-8332-2923581DFE4C}" srcOrd="8" destOrd="0" presId="urn:microsoft.com/office/officeart/2009/3/layout/RandomtoResultProcess"/>
    <dgm:cxn modelId="{5E2897EF-270E-4226-9B9B-9EDFF71560D9}" type="presParOf" srcId="{CFEB08B5-4809-4EE3-9380-03DE6DDA0F54}" destId="{AC3873D7-2E16-46FE-833F-3CC57BBDFD45}" srcOrd="9" destOrd="0" presId="urn:microsoft.com/office/officeart/2009/3/layout/RandomtoResultProcess"/>
    <dgm:cxn modelId="{90028636-8151-478D-AA96-9E5E9C23CFF4}" type="presParOf" srcId="{CFEB08B5-4809-4EE3-9380-03DE6DDA0F54}" destId="{C939958A-E672-48E7-B8A5-6645E3776143}" srcOrd="10" destOrd="0" presId="urn:microsoft.com/office/officeart/2009/3/layout/RandomtoResultProcess"/>
    <dgm:cxn modelId="{6B4982D6-254D-4BC0-87BF-4461CDE91E20}" type="presParOf" srcId="{CFEB08B5-4809-4EE3-9380-03DE6DDA0F54}" destId="{860D3818-4648-45BD-A838-E10C9329D743}" srcOrd="11" destOrd="0" presId="urn:microsoft.com/office/officeart/2009/3/layout/RandomtoResultProcess"/>
    <dgm:cxn modelId="{69CDBA60-0FBD-4864-85CA-B4961FCFA8E8}" type="presParOf" srcId="{CFEB08B5-4809-4EE3-9380-03DE6DDA0F54}" destId="{6D646CEF-8F3C-4971-B40A-ACAEDBB6E775}" srcOrd="12" destOrd="0" presId="urn:microsoft.com/office/officeart/2009/3/layout/RandomtoResultProcess"/>
    <dgm:cxn modelId="{616A5112-E08A-4AF8-8944-347D17F4CF22}" type="presParOf" srcId="{CFEB08B5-4809-4EE3-9380-03DE6DDA0F54}" destId="{0058E48B-5420-4F2F-9437-044A326532B5}" srcOrd="13" destOrd="0" presId="urn:microsoft.com/office/officeart/2009/3/layout/RandomtoResultProcess"/>
    <dgm:cxn modelId="{1677015D-F5BE-44BB-B20C-D46FC497A392}" type="presParOf" srcId="{CFEB08B5-4809-4EE3-9380-03DE6DDA0F54}" destId="{32A39F2C-E246-4993-AE8D-34F54AAE1B94}" srcOrd="14" destOrd="0" presId="urn:microsoft.com/office/officeart/2009/3/layout/RandomtoResultProcess"/>
    <dgm:cxn modelId="{5B51F3B9-E1F3-41AA-8A1E-4F21A1555F70}" type="presParOf" srcId="{CFEB08B5-4809-4EE3-9380-03DE6DDA0F54}" destId="{0FFB6C24-8524-4A8F-8F50-6D7C16709596}" srcOrd="15" destOrd="0" presId="urn:microsoft.com/office/officeart/2009/3/layout/RandomtoResultProcess"/>
    <dgm:cxn modelId="{C88DC3F0-E298-41DE-BE02-06E09BDA0604}" type="presParOf" srcId="{CFEB08B5-4809-4EE3-9380-03DE6DDA0F54}" destId="{214FA109-A6C1-40D3-B7BE-ED3E5C75C1CA}" srcOrd="16" destOrd="0" presId="urn:microsoft.com/office/officeart/2009/3/layout/RandomtoResultProcess"/>
    <dgm:cxn modelId="{CCEBC857-3DAC-4E17-B9D4-00DFB04E4849}" type="presParOf" srcId="{CFEB08B5-4809-4EE3-9380-03DE6DDA0F54}" destId="{6754276F-67CA-407B-8121-4FEA959D4E0A}" srcOrd="17" destOrd="0" presId="urn:microsoft.com/office/officeart/2009/3/layout/RandomtoResultProcess"/>
    <dgm:cxn modelId="{F7262668-31E5-437E-9484-18E4018EAB75}" type="presParOf" srcId="{CFEB08B5-4809-4EE3-9380-03DE6DDA0F54}" destId="{F5BA46C8-254F-4F70-A791-150E72834E84}" srcOrd="18" destOrd="0" presId="urn:microsoft.com/office/officeart/2009/3/layout/RandomtoResultProcess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A6EEF8C-89F2-439C-9146-3FEE43967ED6}" type="doc">
      <dgm:prSet loTypeId="urn:microsoft.com/office/officeart/2009/3/layout/RandomtoResultProcess" loCatId="process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s-ES"/>
        </a:p>
      </dgm:t>
    </dgm:pt>
    <dgm:pt modelId="{C9FEA843-3591-44F6-A799-2AEF5601F9AC}">
      <dgm:prSet phldrT="[Texto]" custT="1"/>
      <dgm:spPr/>
      <dgm:t>
        <a:bodyPr/>
        <a:lstStyle/>
        <a:p>
          <a:r>
            <a:rPr lang="es-419" sz="900" dirty="0"/>
            <a:t>Validación</a:t>
          </a:r>
          <a:endParaRPr lang="es-ES" sz="2400" dirty="0"/>
        </a:p>
      </dgm:t>
    </dgm:pt>
    <dgm:pt modelId="{60B88B79-6786-4C6A-ADB5-9A5355D560EA}" type="parTrans" cxnId="{37590572-2783-4B9C-A13C-A34B816478F8}">
      <dgm:prSet/>
      <dgm:spPr/>
      <dgm:t>
        <a:bodyPr/>
        <a:lstStyle/>
        <a:p>
          <a:endParaRPr lang="es-ES"/>
        </a:p>
      </dgm:t>
    </dgm:pt>
    <dgm:pt modelId="{15200C4C-A35F-4530-A96D-B7E3C73CFF1B}" type="sibTrans" cxnId="{37590572-2783-4B9C-A13C-A34B816478F8}">
      <dgm:prSet/>
      <dgm:spPr/>
      <dgm:t>
        <a:bodyPr/>
        <a:lstStyle/>
        <a:p>
          <a:endParaRPr lang="es-ES"/>
        </a:p>
      </dgm:t>
    </dgm:pt>
    <dgm:pt modelId="{3792B3F1-BE31-4E72-BEB2-7074BA3189E4}" type="pres">
      <dgm:prSet presAssocID="{DA6EEF8C-89F2-439C-9146-3FEE43967ED6}" presName="Name0" presStyleCnt="0">
        <dgm:presLayoutVars>
          <dgm:dir/>
          <dgm:animOne val="branch"/>
          <dgm:animLvl val="lvl"/>
        </dgm:presLayoutVars>
      </dgm:prSet>
      <dgm:spPr/>
      <dgm:t>
        <a:bodyPr/>
        <a:lstStyle/>
        <a:p>
          <a:endParaRPr lang="es-ES"/>
        </a:p>
      </dgm:t>
    </dgm:pt>
    <dgm:pt modelId="{CFEB08B5-4809-4EE3-9380-03DE6DDA0F54}" type="pres">
      <dgm:prSet presAssocID="{C9FEA843-3591-44F6-A799-2AEF5601F9AC}" presName="chaos" presStyleCnt="0"/>
      <dgm:spPr/>
    </dgm:pt>
    <dgm:pt modelId="{68A16EB3-6AEF-4018-956D-626E88FA941A}" type="pres">
      <dgm:prSet presAssocID="{C9FEA843-3591-44F6-A799-2AEF5601F9AC}" presName="parTx1" presStyleLbl="revTx" presStyleIdx="0" presStyleCnt="1"/>
      <dgm:spPr/>
      <dgm:t>
        <a:bodyPr/>
        <a:lstStyle/>
        <a:p>
          <a:endParaRPr lang="es-ES"/>
        </a:p>
      </dgm:t>
    </dgm:pt>
    <dgm:pt modelId="{F10BB669-E6D7-4965-AEB1-BAA88FE6A2DC}" type="pres">
      <dgm:prSet presAssocID="{C9FEA843-3591-44F6-A799-2AEF5601F9AC}" presName="c1" presStyleLbl="node1" presStyleIdx="0" presStyleCnt="18"/>
      <dgm:spPr/>
    </dgm:pt>
    <dgm:pt modelId="{90616A88-E150-4D4E-A1B7-431E09B96FB4}" type="pres">
      <dgm:prSet presAssocID="{C9FEA843-3591-44F6-A799-2AEF5601F9AC}" presName="c2" presStyleLbl="node1" presStyleIdx="1" presStyleCnt="18"/>
      <dgm:spPr/>
    </dgm:pt>
    <dgm:pt modelId="{FB67CD2B-3F04-4D44-867E-A2DC4B406F71}" type="pres">
      <dgm:prSet presAssocID="{C9FEA843-3591-44F6-A799-2AEF5601F9AC}" presName="c3" presStyleLbl="node1" presStyleIdx="2" presStyleCnt="18"/>
      <dgm:spPr/>
    </dgm:pt>
    <dgm:pt modelId="{02FFFF5E-ECD3-4ADA-9602-D72EEC537EBC}" type="pres">
      <dgm:prSet presAssocID="{C9FEA843-3591-44F6-A799-2AEF5601F9AC}" presName="c4" presStyleLbl="node1" presStyleIdx="3" presStyleCnt="18"/>
      <dgm:spPr/>
    </dgm:pt>
    <dgm:pt modelId="{AEC6ED52-EC8E-48E2-9AAF-21AB3A8E7175}" type="pres">
      <dgm:prSet presAssocID="{C9FEA843-3591-44F6-A799-2AEF5601F9AC}" presName="c5" presStyleLbl="node1" presStyleIdx="4" presStyleCnt="18"/>
      <dgm:spPr/>
    </dgm:pt>
    <dgm:pt modelId="{DE13B7C9-52F1-49A4-BC2F-33CA45754125}" type="pres">
      <dgm:prSet presAssocID="{C9FEA843-3591-44F6-A799-2AEF5601F9AC}" presName="c6" presStyleLbl="node1" presStyleIdx="5" presStyleCnt="18"/>
      <dgm:spPr/>
    </dgm:pt>
    <dgm:pt modelId="{4791B9D4-06B9-4017-89D5-49C957B40FE2}" type="pres">
      <dgm:prSet presAssocID="{C9FEA843-3591-44F6-A799-2AEF5601F9AC}" presName="c7" presStyleLbl="node1" presStyleIdx="6" presStyleCnt="18"/>
      <dgm:spPr/>
    </dgm:pt>
    <dgm:pt modelId="{BC892346-53AA-4568-8332-2923581DFE4C}" type="pres">
      <dgm:prSet presAssocID="{C9FEA843-3591-44F6-A799-2AEF5601F9AC}" presName="c8" presStyleLbl="node1" presStyleIdx="7" presStyleCnt="18"/>
      <dgm:spPr/>
    </dgm:pt>
    <dgm:pt modelId="{AC3873D7-2E16-46FE-833F-3CC57BBDFD45}" type="pres">
      <dgm:prSet presAssocID="{C9FEA843-3591-44F6-A799-2AEF5601F9AC}" presName="c9" presStyleLbl="node1" presStyleIdx="8" presStyleCnt="18"/>
      <dgm:spPr/>
    </dgm:pt>
    <dgm:pt modelId="{C939958A-E672-48E7-B8A5-6645E3776143}" type="pres">
      <dgm:prSet presAssocID="{C9FEA843-3591-44F6-A799-2AEF5601F9AC}" presName="c10" presStyleLbl="node1" presStyleIdx="9" presStyleCnt="18"/>
      <dgm:spPr/>
    </dgm:pt>
    <dgm:pt modelId="{860D3818-4648-45BD-A838-E10C9329D743}" type="pres">
      <dgm:prSet presAssocID="{C9FEA843-3591-44F6-A799-2AEF5601F9AC}" presName="c11" presStyleLbl="node1" presStyleIdx="10" presStyleCnt="18"/>
      <dgm:spPr/>
    </dgm:pt>
    <dgm:pt modelId="{6D646CEF-8F3C-4971-B40A-ACAEDBB6E775}" type="pres">
      <dgm:prSet presAssocID="{C9FEA843-3591-44F6-A799-2AEF5601F9AC}" presName="c12" presStyleLbl="node1" presStyleIdx="11" presStyleCnt="18"/>
      <dgm:spPr/>
    </dgm:pt>
    <dgm:pt modelId="{0058E48B-5420-4F2F-9437-044A326532B5}" type="pres">
      <dgm:prSet presAssocID="{C9FEA843-3591-44F6-A799-2AEF5601F9AC}" presName="c13" presStyleLbl="node1" presStyleIdx="12" presStyleCnt="18"/>
      <dgm:spPr/>
    </dgm:pt>
    <dgm:pt modelId="{32A39F2C-E246-4993-AE8D-34F54AAE1B94}" type="pres">
      <dgm:prSet presAssocID="{C9FEA843-3591-44F6-A799-2AEF5601F9AC}" presName="c14" presStyleLbl="node1" presStyleIdx="13" presStyleCnt="18"/>
      <dgm:spPr/>
    </dgm:pt>
    <dgm:pt modelId="{0FFB6C24-8524-4A8F-8F50-6D7C16709596}" type="pres">
      <dgm:prSet presAssocID="{C9FEA843-3591-44F6-A799-2AEF5601F9AC}" presName="c15" presStyleLbl="node1" presStyleIdx="14" presStyleCnt="18"/>
      <dgm:spPr/>
    </dgm:pt>
    <dgm:pt modelId="{214FA109-A6C1-40D3-B7BE-ED3E5C75C1CA}" type="pres">
      <dgm:prSet presAssocID="{C9FEA843-3591-44F6-A799-2AEF5601F9AC}" presName="c16" presStyleLbl="node1" presStyleIdx="15" presStyleCnt="18"/>
      <dgm:spPr/>
    </dgm:pt>
    <dgm:pt modelId="{6754276F-67CA-407B-8121-4FEA959D4E0A}" type="pres">
      <dgm:prSet presAssocID="{C9FEA843-3591-44F6-A799-2AEF5601F9AC}" presName="c17" presStyleLbl="node1" presStyleIdx="16" presStyleCnt="18"/>
      <dgm:spPr/>
    </dgm:pt>
    <dgm:pt modelId="{F5BA46C8-254F-4F70-A791-150E72834E84}" type="pres">
      <dgm:prSet presAssocID="{C9FEA843-3591-44F6-A799-2AEF5601F9AC}" presName="c18" presStyleLbl="node1" presStyleIdx="17" presStyleCnt="18"/>
      <dgm:spPr/>
    </dgm:pt>
  </dgm:ptLst>
  <dgm:cxnLst>
    <dgm:cxn modelId="{21D5DC0C-4328-4673-8CDC-3BD0DC0F2594}" type="presOf" srcId="{C9FEA843-3591-44F6-A799-2AEF5601F9AC}" destId="{68A16EB3-6AEF-4018-956D-626E88FA941A}" srcOrd="0" destOrd="0" presId="urn:microsoft.com/office/officeart/2009/3/layout/RandomtoResultProcess"/>
    <dgm:cxn modelId="{F1B96E16-B183-4BDB-8253-AA2E31DA8F00}" type="presOf" srcId="{DA6EEF8C-89F2-439C-9146-3FEE43967ED6}" destId="{3792B3F1-BE31-4E72-BEB2-7074BA3189E4}" srcOrd="0" destOrd="0" presId="urn:microsoft.com/office/officeart/2009/3/layout/RandomtoResultProcess"/>
    <dgm:cxn modelId="{37590572-2783-4B9C-A13C-A34B816478F8}" srcId="{DA6EEF8C-89F2-439C-9146-3FEE43967ED6}" destId="{C9FEA843-3591-44F6-A799-2AEF5601F9AC}" srcOrd="0" destOrd="0" parTransId="{60B88B79-6786-4C6A-ADB5-9A5355D560EA}" sibTransId="{15200C4C-A35F-4530-A96D-B7E3C73CFF1B}"/>
    <dgm:cxn modelId="{628F44EC-413C-44E6-BC69-2C4F9369CCD8}" type="presParOf" srcId="{3792B3F1-BE31-4E72-BEB2-7074BA3189E4}" destId="{CFEB08B5-4809-4EE3-9380-03DE6DDA0F54}" srcOrd="0" destOrd="0" presId="urn:microsoft.com/office/officeart/2009/3/layout/RandomtoResultProcess"/>
    <dgm:cxn modelId="{48187AA7-7213-4493-9D9C-EB0166B29969}" type="presParOf" srcId="{CFEB08B5-4809-4EE3-9380-03DE6DDA0F54}" destId="{68A16EB3-6AEF-4018-956D-626E88FA941A}" srcOrd="0" destOrd="0" presId="urn:microsoft.com/office/officeart/2009/3/layout/RandomtoResultProcess"/>
    <dgm:cxn modelId="{2790202F-22AA-4046-8DE6-403D1B09BF28}" type="presParOf" srcId="{CFEB08B5-4809-4EE3-9380-03DE6DDA0F54}" destId="{F10BB669-E6D7-4965-AEB1-BAA88FE6A2DC}" srcOrd="1" destOrd="0" presId="urn:microsoft.com/office/officeart/2009/3/layout/RandomtoResultProcess"/>
    <dgm:cxn modelId="{9EADDBFB-111C-40CF-AA8F-978F7D7D1D49}" type="presParOf" srcId="{CFEB08B5-4809-4EE3-9380-03DE6DDA0F54}" destId="{90616A88-E150-4D4E-A1B7-431E09B96FB4}" srcOrd="2" destOrd="0" presId="urn:microsoft.com/office/officeart/2009/3/layout/RandomtoResultProcess"/>
    <dgm:cxn modelId="{33992605-1DFB-41DA-BCD7-9985D9FC07BF}" type="presParOf" srcId="{CFEB08B5-4809-4EE3-9380-03DE6DDA0F54}" destId="{FB67CD2B-3F04-4D44-867E-A2DC4B406F71}" srcOrd="3" destOrd="0" presId="urn:microsoft.com/office/officeart/2009/3/layout/RandomtoResultProcess"/>
    <dgm:cxn modelId="{FD6774E2-6EC4-401F-BC93-D81A5DB491C8}" type="presParOf" srcId="{CFEB08B5-4809-4EE3-9380-03DE6DDA0F54}" destId="{02FFFF5E-ECD3-4ADA-9602-D72EEC537EBC}" srcOrd="4" destOrd="0" presId="urn:microsoft.com/office/officeart/2009/3/layout/RandomtoResultProcess"/>
    <dgm:cxn modelId="{A2705CA6-D339-4809-BC6A-05A37ACCA45A}" type="presParOf" srcId="{CFEB08B5-4809-4EE3-9380-03DE6DDA0F54}" destId="{AEC6ED52-EC8E-48E2-9AAF-21AB3A8E7175}" srcOrd="5" destOrd="0" presId="urn:microsoft.com/office/officeart/2009/3/layout/RandomtoResultProcess"/>
    <dgm:cxn modelId="{20857B3F-6C45-4D36-840A-26B7C62D0E03}" type="presParOf" srcId="{CFEB08B5-4809-4EE3-9380-03DE6DDA0F54}" destId="{DE13B7C9-52F1-49A4-BC2F-33CA45754125}" srcOrd="6" destOrd="0" presId="urn:microsoft.com/office/officeart/2009/3/layout/RandomtoResultProcess"/>
    <dgm:cxn modelId="{FEEAE96F-8D32-4EF0-B07D-6B3AC047B77E}" type="presParOf" srcId="{CFEB08B5-4809-4EE3-9380-03DE6DDA0F54}" destId="{4791B9D4-06B9-4017-89D5-49C957B40FE2}" srcOrd="7" destOrd="0" presId="urn:microsoft.com/office/officeart/2009/3/layout/RandomtoResultProcess"/>
    <dgm:cxn modelId="{E7E17EC8-BB2D-480D-9246-AF26B3BF2C15}" type="presParOf" srcId="{CFEB08B5-4809-4EE3-9380-03DE6DDA0F54}" destId="{BC892346-53AA-4568-8332-2923581DFE4C}" srcOrd="8" destOrd="0" presId="urn:microsoft.com/office/officeart/2009/3/layout/RandomtoResultProcess"/>
    <dgm:cxn modelId="{87ED4329-3065-43AE-B95F-5CF6F93B2FD4}" type="presParOf" srcId="{CFEB08B5-4809-4EE3-9380-03DE6DDA0F54}" destId="{AC3873D7-2E16-46FE-833F-3CC57BBDFD45}" srcOrd="9" destOrd="0" presId="urn:microsoft.com/office/officeart/2009/3/layout/RandomtoResultProcess"/>
    <dgm:cxn modelId="{F0140937-8510-479C-A3FC-2B3753504F6A}" type="presParOf" srcId="{CFEB08B5-4809-4EE3-9380-03DE6DDA0F54}" destId="{C939958A-E672-48E7-B8A5-6645E3776143}" srcOrd="10" destOrd="0" presId="urn:microsoft.com/office/officeart/2009/3/layout/RandomtoResultProcess"/>
    <dgm:cxn modelId="{865A3E72-55B7-45D4-B749-17E8EFBA70D5}" type="presParOf" srcId="{CFEB08B5-4809-4EE3-9380-03DE6DDA0F54}" destId="{860D3818-4648-45BD-A838-E10C9329D743}" srcOrd="11" destOrd="0" presId="urn:microsoft.com/office/officeart/2009/3/layout/RandomtoResultProcess"/>
    <dgm:cxn modelId="{D7671E87-5946-4B99-8543-6160A9C19C5C}" type="presParOf" srcId="{CFEB08B5-4809-4EE3-9380-03DE6DDA0F54}" destId="{6D646CEF-8F3C-4971-B40A-ACAEDBB6E775}" srcOrd="12" destOrd="0" presId="urn:microsoft.com/office/officeart/2009/3/layout/RandomtoResultProcess"/>
    <dgm:cxn modelId="{3C0F2D56-D146-426C-94FC-22039E47BAE1}" type="presParOf" srcId="{CFEB08B5-4809-4EE3-9380-03DE6DDA0F54}" destId="{0058E48B-5420-4F2F-9437-044A326532B5}" srcOrd="13" destOrd="0" presId="urn:microsoft.com/office/officeart/2009/3/layout/RandomtoResultProcess"/>
    <dgm:cxn modelId="{91D138A1-C89B-4B3E-8964-E3CE2A69A59D}" type="presParOf" srcId="{CFEB08B5-4809-4EE3-9380-03DE6DDA0F54}" destId="{32A39F2C-E246-4993-AE8D-34F54AAE1B94}" srcOrd="14" destOrd="0" presId="urn:microsoft.com/office/officeart/2009/3/layout/RandomtoResultProcess"/>
    <dgm:cxn modelId="{E65B327C-3CF5-4947-BFDC-58F2B7ABD67C}" type="presParOf" srcId="{CFEB08B5-4809-4EE3-9380-03DE6DDA0F54}" destId="{0FFB6C24-8524-4A8F-8F50-6D7C16709596}" srcOrd="15" destOrd="0" presId="urn:microsoft.com/office/officeart/2009/3/layout/RandomtoResultProcess"/>
    <dgm:cxn modelId="{E5553E5A-B0D3-4608-A9BA-FFA4C388C9DE}" type="presParOf" srcId="{CFEB08B5-4809-4EE3-9380-03DE6DDA0F54}" destId="{214FA109-A6C1-40D3-B7BE-ED3E5C75C1CA}" srcOrd="16" destOrd="0" presId="urn:microsoft.com/office/officeart/2009/3/layout/RandomtoResultProcess"/>
    <dgm:cxn modelId="{C0675805-DDF6-48D2-A318-3116E36B8041}" type="presParOf" srcId="{CFEB08B5-4809-4EE3-9380-03DE6DDA0F54}" destId="{6754276F-67CA-407B-8121-4FEA959D4E0A}" srcOrd="17" destOrd="0" presId="urn:microsoft.com/office/officeart/2009/3/layout/RandomtoResultProcess"/>
    <dgm:cxn modelId="{0F81A696-1C79-4536-9252-076CC440882E}" type="presParOf" srcId="{CFEB08B5-4809-4EE3-9380-03DE6DDA0F54}" destId="{F5BA46C8-254F-4F70-A791-150E72834E84}" srcOrd="18" destOrd="0" presId="urn:microsoft.com/office/officeart/2009/3/layout/RandomtoResultProcess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DA6EEF8C-89F2-439C-9146-3FEE43967ED6}" type="doc">
      <dgm:prSet loTypeId="urn:microsoft.com/office/officeart/2009/3/layout/RandomtoResultProcess" loCatId="process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s-ES"/>
        </a:p>
      </dgm:t>
    </dgm:pt>
    <dgm:pt modelId="{C9FEA843-3591-44F6-A799-2AEF5601F9AC}">
      <dgm:prSet phldrT="[Texto]" custT="1"/>
      <dgm:spPr/>
      <dgm:t>
        <a:bodyPr/>
        <a:lstStyle/>
        <a:p>
          <a:r>
            <a:rPr lang="es-419" sz="900" dirty="0"/>
            <a:t>Validación</a:t>
          </a:r>
          <a:endParaRPr lang="es-ES" sz="2400" dirty="0"/>
        </a:p>
      </dgm:t>
    </dgm:pt>
    <dgm:pt modelId="{60B88B79-6786-4C6A-ADB5-9A5355D560EA}" type="parTrans" cxnId="{37590572-2783-4B9C-A13C-A34B816478F8}">
      <dgm:prSet/>
      <dgm:spPr/>
      <dgm:t>
        <a:bodyPr/>
        <a:lstStyle/>
        <a:p>
          <a:endParaRPr lang="es-ES"/>
        </a:p>
      </dgm:t>
    </dgm:pt>
    <dgm:pt modelId="{15200C4C-A35F-4530-A96D-B7E3C73CFF1B}" type="sibTrans" cxnId="{37590572-2783-4B9C-A13C-A34B816478F8}">
      <dgm:prSet/>
      <dgm:spPr/>
      <dgm:t>
        <a:bodyPr/>
        <a:lstStyle/>
        <a:p>
          <a:endParaRPr lang="es-ES"/>
        </a:p>
      </dgm:t>
    </dgm:pt>
    <dgm:pt modelId="{3792B3F1-BE31-4E72-BEB2-7074BA3189E4}" type="pres">
      <dgm:prSet presAssocID="{DA6EEF8C-89F2-439C-9146-3FEE43967ED6}" presName="Name0" presStyleCnt="0">
        <dgm:presLayoutVars>
          <dgm:dir/>
          <dgm:animOne val="branch"/>
          <dgm:animLvl val="lvl"/>
        </dgm:presLayoutVars>
      </dgm:prSet>
      <dgm:spPr/>
      <dgm:t>
        <a:bodyPr/>
        <a:lstStyle/>
        <a:p>
          <a:endParaRPr lang="es-ES"/>
        </a:p>
      </dgm:t>
    </dgm:pt>
    <dgm:pt modelId="{CFEB08B5-4809-4EE3-9380-03DE6DDA0F54}" type="pres">
      <dgm:prSet presAssocID="{C9FEA843-3591-44F6-A799-2AEF5601F9AC}" presName="chaos" presStyleCnt="0"/>
      <dgm:spPr/>
    </dgm:pt>
    <dgm:pt modelId="{68A16EB3-6AEF-4018-956D-626E88FA941A}" type="pres">
      <dgm:prSet presAssocID="{C9FEA843-3591-44F6-A799-2AEF5601F9AC}" presName="parTx1" presStyleLbl="revTx" presStyleIdx="0" presStyleCnt="1"/>
      <dgm:spPr/>
      <dgm:t>
        <a:bodyPr/>
        <a:lstStyle/>
        <a:p>
          <a:endParaRPr lang="es-ES"/>
        </a:p>
      </dgm:t>
    </dgm:pt>
    <dgm:pt modelId="{F10BB669-E6D7-4965-AEB1-BAA88FE6A2DC}" type="pres">
      <dgm:prSet presAssocID="{C9FEA843-3591-44F6-A799-2AEF5601F9AC}" presName="c1" presStyleLbl="node1" presStyleIdx="0" presStyleCnt="18"/>
      <dgm:spPr/>
    </dgm:pt>
    <dgm:pt modelId="{90616A88-E150-4D4E-A1B7-431E09B96FB4}" type="pres">
      <dgm:prSet presAssocID="{C9FEA843-3591-44F6-A799-2AEF5601F9AC}" presName="c2" presStyleLbl="node1" presStyleIdx="1" presStyleCnt="18"/>
      <dgm:spPr/>
    </dgm:pt>
    <dgm:pt modelId="{FB67CD2B-3F04-4D44-867E-A2DC4B406F71}" type="pres">
      <dgm:prSet presAssocID="{C9FEA843-3591-44F6-A799-2AEF5601F9AC}" presName="c3" presStyleLbl="node1" presStyleIdx="2" presStyleCnt="18"/>
      <dgm:spPr/>
    </dgm:pt>
    <dgm:pt modelId="{02FFFF5E-ECD3-4ADA-9602-D72EEC537EBC}" type="pres">
      <dgm:prSet presAssocID="{C9FEA843-3591-44F6-A799-2AEF5601F9AC}" presName="c4" presStyleLbl="node1" presStyleIdx="3" presStyleCnt="18"/>
      <dgm:spPr/>
    </dgm:pt>
    <dgm:pt modelId="{AEC6ED52-EC8E-48E2-9AAF-21AB3A8E7175}" type="pres">
      <dgm:prSet presAssocID="{C9FEA843-3591-44F6-A799-2AEF5601F9AC}" presName="c5" presStyleLbl="node1" presStyleIdx="4" presStyleCnt="18"/>
      <dgm:spPr/>
    </dgm:pt>
    <dgm:pt modelId="{DE13B7C9-52F1-49A4-BC2F-33CA45754125}" type="pres">
      <dgm:prSet presAssocID="{C9FEA843-3591-44F6-A799-2AEF5601F9AC}" presName="c6" presStyleLbl="node1" presStyleIdx="5" presStyleCnt="18"/>
      <dgm:spPr/>
    </dgm:pt>
    <dgm:pt modelId="{4791B9D4-06B9-4017-89D5-49C957B40FE2}" type="pres">
      <dgm:prSet presAssocID="{C9FEA843-3591-44F6-A799-2AEF5601F9AC}" presName="c7" presStyleLbl="node1" presStyleIdx="6" presStyleCnt="18"/>
      <dgm:spPr/>
    </dgm:pt>
    <dgm:pt modelId="{BC892346-53AA-4568-8332-2923581DFE4C}" type="pres">
      <dgm:prSet presAssocID="{C9FEA843-3591-44F6-A799-2AEF5601F9AC}" presName="c8" presStyleLbl="node1" presStyleIdx="7" presStyleCnt="18"/>
      <dgm:spPr/>
    </dgm:pt>
    <dgm:pt modelId="{AC3873D7-2E16-46FE-833F-3CC57BBDFD45}" type="pres">
      <dgm:prSet presAssocID="{C9FEA843-3591-44F6-A799-2AEF5601F9AC}" presName="c9" presStyleLbl="node1" presStyleIdx="8" presStyleCnt="18"/>
      <dgm:spPr/>
    </dgm:pt>
    <dgm:pt modelId="{C939958A-E672-48E7-B8A5-6645E3776143}" type="pres">
      <dgm:prSet presAssocID="{C9FEA843-3591-44F6-A799-2AEF5601F9AC}" presName="c10" presStyleLbl="node1" presStyleIdx="9" presStyleCnt="18"/>
      <dgm:spPr/>
    </dgm:pt>
    <dgm:pt modelId="{860D3818-4648-45BD-A838-E10C9329D743}" type="pres">
      <dgm:prSet presAssocID="{C9FEA843-3591-44F6-A799-2AEF5601F9AC}" presName="c11" presStyleLbl="node1" presStyleIdx="10" presStyleCnt="18"/>
      <dgm:spPr/>
    </dgm:pt>
    <dgm:pt modelId="{6D646CEF-8F3C-4971-B40A-ACAEDBB6E775}" type="pres">
      <dgm:prSet presAssocID="{C9FEA843-3591-44F6-A799-2AEF5601F9AC}" presName="c12" presStyleLbl="node1" presStyleIdx="11" presStyleCnt="18"/>
      <dgm:spPr/>
    </dgm:pt>
    <dgm:pt modelId="{0058E48B-5420-4F2F-9437-044A326532B5}" type="pres">
      <dgm:prSet presAssocID="{C9FEA843-3591-44F6-A799-2AEF5601F9AC}" presName="c13" presStyleLbl="node1" presStyleIdx="12" presStyleCnt="18"/>
      <dgm:spPr/>
    </dgm:pt>
    <dgm:pt modelId="{32A39F2C-E246-4993-AE8D-34F54AAE1B94}" type="pres">
      <dgm:prSet presAssocID="{C9FEA843-3591-44F6-A799-2AEF5601F9AC}" presName="c14" presStyleLbl="node1" presStyleIdx="13" presStyleCnt="18"/>
      <dgm:spPr/>
    </dgm:pt>
    <dgm:pt modelId="{0FFB6C24-8524-4A8F-8F50-6D7C16709596}" type="pres">
      <dgm:prSet presAssocID="{C9FEA843-3591-44F6-A799-2AEF5601F9AC}" presName="c15" presStyleLbl="node1" presStyleIdx="14" presStyleCnt="18"/>
      <dgm:spPr/>
    </dgm:pt>
    <dgm:pt modelId="{214FA109-A6C1-40D3-B7BE-ED3E5C75C1CA}" type="pres">
      <dgm:prSet presAssocID="{C9FEA843-3591-44F6-A799-2AEF5601F9AC}" presName="c16" presStyleLbl="node1" presStyleIdx="15" presStyleCnt="18"/>
      <dgm:spPr/>
    </dgm:pt>
    <dgm:pt modelId="{6754276F-67CA-407B-8121-4FEA959D4E0A}" type="pres">
      <dgm:prSet presAssocID="{C9FEA843-3591-44F6-A799-2AEF5601F9AC}" presName="c17" presStyleLbl="node1" presStyleIdx="16" presStyleCnt="18"/>
      <dgm:spPr/>
    </dgm:pt>
    <dgm:pt modelId="{F5BA46C8-254F-4F70-A791-150E72834E84}" type="pres">
      <dgm:prSet presAssocID="{C9FEA843-3591-44F6-A799-2AEF5601F9AC}" presName="c18" presStyleLbl="node1" presStyleIdx="17" presStyleCnt="18"/>
      <dgm:spPr/>
    </dgm:pt>
  </dgm:ptLst>
  <dgm:cxnLst>
    <dgm:cxn modelId="{21D5DC0C-4328-4673-8CDC-3BD0DC0F2594}" type="presOf" srcId="{C9FEA843-3591-44F6-A799-2AEF5601F9AC}" destId="{68A16EB3-6AEF-4018-956D-626E88FA941A}" srcOrd="0" destOrd="0" presId="urn:microsoft.com/office/officeart/2009/3/layout/RandomtoResultProcess"/>
    <dgm:cxn modelId="{F1B96E16-B183-4BDB-8253-AA2E31DA8F00}" type="presOf" srcId="{DA6EEF8C-89F2-439C-9146-3FEE43967ED6}" destId="{3792B3F1-BE31-4E72-BEB2-7074BA3189E4}" srcOrd="0" destOrd="0" presId="urn:microsoft.com/office/officeart/2009/3/layout/RandomtoResultProcess"/>
    <dgm:cxn modelId="{37590572-2783-4B9C-A13C-A34B816478F8}" srcId="{DA6EEF8C-89F2-439C-9146-3FEE43967ED6}" destId="{C9FEA843-3591-44F6-A799-2AEF5601F9AC}" srcOrd="0" destOrd="0" parTransId="{60B88B79-6786-4C6A-ADB5-9A5355D560EA}" sibTransId="{15200C4C-A35F-4530-A96D-B7E3C73CFF1B}"/>
    <dgm:cxn modelId="{628F44EC-413C-44E6-BC69-2C4F9369CCD8}" type="presParOf" srcId="{3792B3F1-BE31-4E72-BEB2-7074BA3189E4}" destId="{CFEB08B5-4809-4EE3-9380-03DE6DDA0F54}" srcOrd="0" destOrd="0" presId="urn:microsoft.com/office/officeart/2009/3/layout/RandomtoResultProcess"/>
    <dgm:cxn modelId="{48187AA7-7213-4493-9D9C-EB0166B29969}" type="presParOf" srcId="{CFEB08B5-4809-4EE3-9380-03DE6DDA0F54}" destId="{68A16EB3-6AEF-4018-956D-626E88FA941A}" srcOrd="0" destOrd="0" presId="urn:microsoft.com/office/officeart/2009/3/layout/RandomtoResultProcess"/>
    <dgm:cxn modelId="{2790202F-22AA-4046-8DE6-403D1B09BF28}" type="presParOf" srcId="{CFEB08B5-4809-4EE3-9380-03DE6DDA0F54}" destId="{F10BB669-E6D7-4965-AEB1-BAA88FE6A2DC}" srcOrd="1" destOrd="0" presId="urn:microsoft.com/office/officeart/2009/3/layout/RandomtoResultProcess"/>
    <dgm:cxn modelId="{9EADDBFB-111C-40CF-AA8F-978F7D7D1D49}" type="presParOf" srcId="{CFEB08B5-4809-4EE3-9380-03DE6DDA0F54}" destId="{90616A88-E150-4D4E-A1B7-431E09B96FB4}" srcOrd="2" destOrd="0" presId="urn:microsoft.com/office/officeart/2009/3/layout/RandomtoResultProcess"/>
    <dgm:cxn modelId="{33992605-1DFB-41DA-BCD7-9985D9FC07BF}" type="presParOf" srcId="{CFEB08B5-4809-4EE3-9380-03DE6DDA0F54}" destId="{FB67CD2B-3F04-4D44-867E-A2DC4B406F71}" srcOrd="3" destOrd="0" presId="urn:microsoft.com/office/officeart/2009/3/layout/RandomtoResultProcess"/>
    <dgm:cxn modelId="{FD6774E2-6EC4-401F-BC93-D81A5DB491C8}" type="presParOf" srcId="{CFEB08B5-4809-4EE3-9380-03DE6DDA0F54}" destId="{02FFFF5E-ECD3-4ADA-9602-D72EEC537EBC}" srcOrd="4" destOrd="0" presId="urn:microsoft.com/office/officeart/2009/3/layout/RandomtoResultProcess"/>
    <dgm:cxn modelId="{A2705CA6-D339-4809-BC6A-05A37ACCA45A}" type="presParOf" srcId="{CFEB08B5-4809-4EE3-9380-03DE6DDA0F54}" destId="{AEC6ED52-EC8E-48E2-9AAF-21AB3A8E7175}" srcOrd="5" destOrd="0" presId="urn:microsoft.com/office/officeart/2009/3/layout/RandomtoResultProcess"/>
    <dgm:cxn modelId="{20857B3F-6C45-4D36-840A-26B7C62D0E03}" type="presParOf" srcId="{CFEB08B5-4809-4EE3-9380-03DE6DDA0F54}" destId="{DE13B7C9-52F1-49A4-BC2F-33CA45754125}" srcOrd="6" destOrd="0" presId="urn:microsoft.com/office/officeart/2009/3/layout/RandomtoResultProcess"/>
    <dgm:cxn modelId="{FEEAE96F-8D32-4EF0-B07D-6B3AC047B77E}" type="presParOf" srcId="{CFEB08B5-4809-4EE3-9380-03DE6DDA0F54}" destId="{4791B9D4-06B9-4017-89D5-49C957B40FE2}" srcOrd="7" destOrd="0" presId="urn:microsoft.com/office/officeart/2009/3/layout/RandomtoResultProcess"/>
    <dgm:cxn modelId="{E7E17EC8-BB2D-480D-9246-AF26B3BF2C15}" type="presParOf" srcId="{CFEB08B5-4809-4EE3-9380-03DE6DDA0F54}" destId="{BC892346-53AA-4568-8332-2923581DFE4C}" srcOrd="8" destOrd="0" presId="urn:microsoft.com/office/officeart/2009/3/layout/RandomtoResultProcess"/>
    <dgm:cxn modelId="{87ED4329-3065-43AE-B95F-5CF6F93B2FD4}" type="presParOf" srcId="{CFEB08B5-4809-4EE3-9380-03DE6DDA0F54}" destId="{AC3873D7-2E16-46FE-833F-3CC57BBDFD45}" srcOrd="9" destOrd="0" presId="urn:microsoft.com/office/officeart/2009/3/layout/RandomtoResultProcess"/>
    <dgm:cxn modelId="{F0140937-8510-479C-A3FC-2B3753504F6A}" type="presParOf" srcId="{CFEB08B5-4809-4EE3-9380-03DE6DDA0F54}" destId="{C939958A-E672-48E7-B8A5-6645E3776143}" srcOrd="10" destOrd="0" presId="urn:microsoft.com/office/officeart/2009/3/layout/RandomtoResultProcess"/>
    <dgm:cxn modelId="{865A3E72-55B7-45D4-B749-17E8EFBA70D5}" type="presParOf" srcId="{CFEB08B5-4809-4EE3-9380-03DE6DDA0F54}" destId="{860D3818-4648-45BD-A838-E10C9329D743}" srcOrd="11" destOrd="0" presId="urn:microsoft.com/office/officeart/2009/3/layout/RandomtoResultProcess"/>
    <dgm:cxn modelId="{D7671E87-5946-4B99-8543-6160A9C19C5C}" type="presParOf" srcId="{CFEB08B5-4809-4EE3-9380-03DE6DDA0F54}" destId="{6D646CEF-8F3C-4971-B40A-ACAEDBB6E775}" srcOrd="12" destOrd="0" presId="urn:microsoft.com/office/officeart/2009/3/layout/RandomtoResultProcess"/>
    <dgm:cxn modelId="{3C0F2D56-D146-426C-94FC-22039E47BAE1}" type="presParOf" srcId="{CFEB08B5-4809-4EE3-9380-03DE6DDA0F54}" destId="{0058E48B-5420-4F2F-9437-044A326532B5}" srcOrd="13" destOrd="0" presId="urn:microsoft.com/office/officeart/2009/3/layout/RandomtoResultProcess"/>
    <dgm:cxn modelId="{91D138A1-C89B-4B3E-8964-E3CE2A69A59D}" type="presParOf" srcId="{CFEB08B5-4809-4EE3-9380-03DE6DDA0F54}" destId="{32A39F2C-E246-4993-AE8D-34F54AAE1B94}" srcOrd="14" destOrd="0" presId="urn:microsoft.com/office/officeart/2009/3/layout/RandomtoResultProcess"/>
    <dgm:cxn modelId="{E65B327C-3CF5-4947-BFDC-58F2B7ABD67C}" type="presParOf" srcId="{CFEB08B5-4809-4EE3-9380-03DE6DDA0F54}" destId="{0FFB6C24-8524-4A8F-8F50-6D7C16709596}" srcOrd="15" destOrd="0" presId="urn:microsoft.com/office/officeart/2009/3/layout/RandomtoResultProcess"/>
    <dgm:cxn modelId="{E5553E5A-B0D3-4608-A9BA-FFA4C388C9DE}" type="presParOf" srcId="{CFEB08B5-4809-4EE3-9380-03DE6DDA0F54}" destId="{214FA109-A6C1-40D3-B7BE-ED3E5C75C1CA}" srcOrd="16" destOrd="0" presId="urn:microsoft.com/office/officeart/2009/3/layout/RandomtoResultProcess"/>
    <dgm:cxn modelId="{C0675805-DDF6-48D2-A318-3116E36B8041}" type="presParOf" srcId="{CFEB08B5-4809-4EE3-9380-03DE6DDA0F54}" destId="{6754276F-67CA-407B-8121-4FEA959D4E0A}" srcOrd="17" destOrd="0" presId="urn:microsoft.com/office/officeart/2009/3/layout/RandomtoResultProcess"/>
    <dgm:cxn modelId="{0F81A696-1C79-4536-9252-076CC440882E}" type="presParOf" srcId="{CFEB08B5-4809-4EE3-9380-03DE6DDA0F54}" destId="{F5BA46C8-254F-4F70-A791-150E72834E84}" srcOrd="18" destOrd="0" presId="urn:microsoft.com/office/officeart/2009/3/layout/RandomtoResultProcess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DA6EEF8C-89F2-439C-9146-3FEE43967ED6}" type="doc">
      <dgm:prSet loTypeId="urn:microsoft.com/office/officeart/2009/3/layout/RandomtoResultProcess" loCatId="process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s-ES"/>
        </a:p>
      </dgm:t>
    </dgm:pt>
    <dgm:pt modelId="{C9FEA843-3591-44F6-A799-2AEF5601F9AC}">
      <dgm:prSet phldrT="[Texto]" custT="1"/>
      <dgm:spPr/>
      <dgm:t>
        <a:bodyPr/>
        <a:lstStyle/>
        <a:p>
          <a:r>
            <a:rPr lang="es-419" sz="900" dirty="0"/>
            <a:t>Validación</a:t>
          </a:r>
          <a:endParaRPr lang="es-ES" sz="2400" dirty="0"/>
        </a:p>
      </dgm:t>
    </dgm:pt>
    <dgm:pt modelId="{60B88B79-6786-4C6A-ADB5-9A5355D560EA}" type="parTrans" cxnId="{37590572-2783-4B9C-A13C-A34B816478F8}">
      <dgm:prSet/>
      <dgm:spPr/>
      <dgm:t>
        <a:bodyPr/>
        <a:lstStyle/>
        <a:p>
          <a:endParaRPr lang="es-ES"/>
        </a:p>
      </dgm:t>
    </dgm:pt>
    <dgm:pt modelId="{15200C4C-A35F-4530-A96D-B7E3C73CFF1B}" type="sibTrans" cxnId="{37590572-2783-4B9C-A13C-A34B816478F8}">
      <dgm:prSet/>
      <dgm:spPr/>
      <dgm:t>
        <a:bodyPr/>
        <a:lstStyle/>
        <a:p>
          <a:endParaRPr lang="es-ES"/>
        </a:p>
      </dgm:t>
    </dgm:pt>
    <dgm:pt modelId="{3792B3F1-BE31-4E72-BEB2-7074BA3189E4}" type="pres">
      <dgm:prSet presAssocID="{DA6EEF8C-89F2-439C-9146-3FEE43967ED6}" presName="Name0" presStyleCnt="0">
        <dgm:presLayoutVars>
          <dgm:dir/>
          <dgm:animOne val="branch"/>
          <dgm:animLvl val="lvl"/>
        </dgm:presLayoutVars>
      </dgm:prSet>
      <dgm:spPr/>
      <dgm:t>
        <a:bodyPr/>
        <a:lstStyle/>
        <a:p>
          <a:endParaRPr lang="es-ES"/>
        </a:p>
      </dgm:t>
    </dgm:pt>
    <dgm:pt modelId="{CFEB08B5-4809-4EE3-9380-03DE6DDA0F54}" type="pres">
      <dgm:prSet presAssocID="{C9FEA843-3591-44F6-A799-2AEF5601F9AC}" presName="chaos" presStyleCnt="0"/>
      <dgm:spPr/>
    </dgm:pt>
    <dgm:pt modelId="{68A16EB3-6AEF-4018-956D-626E88FA941A}" type="pres">
      <dgm:prSet presAssocID="{C9FEA843-3591-44F6-A799-2AEF5601F9AC}" presName="parTx1" presStyleLbl="revTx" presStyleIdx="0" presStyleCnt="1"/>
      <dgm:spPr/>
      <dgm:t>
        <a:bodyPr/>
        <a:lstStyle/>
        <a:p>
          <a:endParaRPr lang="es-ES"/>
        </a:p>
      </dgm:t>
    </dgm:pt>
    <dgm:pt modelId="{F10BB669-E6D7-4965-AEB1-BAA88FE6A2DC}" type="pres">
      <dgm:prSet presAssocID="{C9FEA843-3591-44F6-A799-2AEF5601F9AC}" presName="c1" presStyleLbl="node1" presStyleIdx="0" presStyleCnt="18"/>
      <dgm:spPr/>
    </dgm:pt>
    <dgm:pt modelId="{90616A88-E150-4D4E-A1B7-431E09B96FB4}" type="pres">
      <dgm:prSet presAssocID="{C9FEA843-3591-44F6-A799-2AEF5601F9AC}" presName="c2" presStyleLbl="node1" presStyleIdx="1" presStyleCnt="18"/>
      <dgm:spPr/>
    </dgm:pt>
    <dgm:pt modelId="{FB67CD2B-3F04-4D44-867E-A2DC4B406F71}" type="pres">
      <dgm:prSet presAssocID="{C9FEA843-3591-44F6-A799-2AEF5601F9AC}" presName="c3" presStyleLbl="node1" presStyleIdx="2" presStyleCnt="18"/>
      <dgm:spPr/>
    </dgm:pt>
    <dgm:pt modelId="{02FFFF5E-ECD3-4ADA-9602-D72EEC537EBC}" type="pres">
      <dgm:prSet presAssocID="{C9FEA843-3591-44F6-A799-2AEF5601F9AC}" presName="c4" presStyleLbl="node1" presStyleIdx="3" presStyleCnt="18"/>
      <dgm:spPr/>
    </dgm:pt>
    <dgm:pt modelId="{AEC6ED52-EC8E-48E2-9AAF-21AB3A8E7175}" type="pres">
      <dgm:prSet presAssocID="{C9FEA843-3591-44F6-A799-2AEF5601F9AC}" presName="c5" presStyleLbl="node1" presStyleIdx="4" presStyleCnt="18"/>
      <dgm:spPr/>
    </dgm:pt>
    <dgm:pt modelId="{DE13B7C9-52F1-49A4-BC2F-33CA45754125}" type="pres">
      <dgm:prSet presAssocID="{C9FEA843-3591-44F6-A799-2AEF5601F9AC}" presName="c6" presStyleLbl="node1" presStyleIdx="5" presStyleCnt="18"/>
      <dgm:spPr/>
    </dgm:pt>
    <dgm:pt modelId="{4791B9D4-06B9-4017-89D5-49C957B40FE2}" type="pres">
      <dgm:prSet presAssocID="{C9FEA843-3591-44F6-A799-2AEF5601F9AC}" presName="c7" presStyleLbl="node1" presStyleIdx="6" presStyleCnt="18"/>
      <dgm:spPr/>
    </dgm:pt>
    <dgm:pt modelId="{BC892346-53AA-4568-8332-2923581DFE4C}" type="pres">
      <dgm:prSet presAssocID="{C9FEA843-3591-44F6-A799-2AEF5601F9AC}" presName="c8" presStyleLbl="node1" presStyleIdx="7" presStyleCnt="18"/>
      <dgm:spPr/>
    </dgm:pt>
    <dgm:pt modelId="{AC3873D7-2E16-46FE-833F-3CC57BBDFD45}" type="pres">
      <dgm:prSet presAssocID="{C9FEA843-3591-44F6-A799-2AEF5601F9AC}" presName="c9" presStyleLbl="node1" presStyleIdx="8" presStyleCnt="18"/>
      <dgm:spPr/>
    </dgm:pt>
    <dgm:pt modelId="{C939958A-E672-48E7-B8A5-6645E3776143}" type="pres">
      <dgm:prSet presAssocID="{C9FEA843-3591-44F6-A799-2AEF5601F9AC}" presName="c10" presStyleLbl="node1" presStyleIdx="9" presStyleCnt="18"/>
      <dgm:spPr/>
    </dgm:pt>
    <dgm:pt modelId="{860D3818-4648-45BD-A838-E10C9329D743}" type="pres">
      <dgm:prSet presAssocID="{C9FEA843-3591-44F6-A799-2AEF5601F9AC}" presName="c11" presStyleLbl="node1" presStyleIdx="10" presStyleCnt="18"/>
      <dgm:spPr/>
    </dgm:pt>
    <dgm:pt modelId="{6D646CEF-8F3C-4971-B40A-ACAEDBB6E775}" type="pres">
      <dgm:prSet presAssocID="{C9FEA843-3591-44F6-A799-2AEF5601F9AC}" presName="c12" presStyleLbl="node1" presStyleIdx="11" presStyleCnt="18"/>
      <dgm:spPr/>
    </dgm:pt>
    <dgm:pt modelId="{0058E48B-5420-4F2F-9437-044A326532B5}" type="pres">
      <dgm:prSet presAssocID="{C9FEA843-3591-44F6-A799-2AEF5601F9AC}" presName="c13" presStyleLbl="node1" presStyleIdx="12" presStyleCnt="18"/>
      <dgm:spPr/>
    </dgm:pt>
    <dgm:pt modelId="{32A39F2C-E246-4993-AE8D-34F54AAE1B94}" type="pres">
      <dgm:prSet presAssocID="{C9FEA843-3591-44F6-A799-2AEF5601F9AC}" presName="c14" presStyleLbl="node1" presStyleIdx="13" presStyleCnt="18"/>
      <dgm:spPr/>
    </dgm:pt>
    <dgm:pt modelId="{0FFB6C24-8524-4A8F-8F50-6D7C16709596}" type="pres">
      <dgm:prSet presAssocID="{C9FEA843-3591-44F6-A799-2AEF5601F9AC}" presName="c15" presStyleLbl="node1" presStyleIdx="14" presStyleCnt="18"/>
      <dgm:spPr/>
    </dgm:pt>
    <dgm:pt modelId="{214FA109-A6C1-40D3-B7BE-ED3E5C75C1CA}" type="pres">
      <dgm:prSet presAssocID="{C9FEA843-3591-44F6-A799-2AEF5601F9AC}" presName="c16" presStyleLbl="node1" presStyleIdx="15" presStyleCnt="18"/>
      <dgm:spPr/>
    </dgm:pt>
    <dgm:pt modelId="{6754276F-67CA-407B-8121-4FEA959D4E0A}" type="pres">
      <dgm:prSet presAssocID="{C9FEA843-3591-44F6-A799-2AEF5601F9AC}" presName="c17" presStyleLbl="node1" presStyleIdx="16" presStyleCnt="18"/>
      <dgm:spPr/>
    </dgm:pt>
    <dgm:pt modelId="{F5BA46C8-254F-4F70-A791-150E72834E84}" type="pres">
      <dgm:prSet presAssocID="{C9FEA843-3591-44F6-A799-2AEF5601F9AC}" presName="c18" presStyleLbl="node1" presStyleIdx="17" presStyleCnt="18"/>
      <dgm:spPr/>
    </dgm:pt>
  </dgm:ptLst>
  <dgm:cxnLst>
    <dgm:cxn modelId="{21D5DC0C-4328-4673-8CDC-3BD0DC0F2594}" type="presOf" srcId="{C9FEA843-3591-44F6-A799-2AEF5601F9AC}" destId="{68A16EB3-6AEF-4018-956D-626E88FA941A}" srcOrd="0" destOrd="0" presId="urn:microsoft.com/office/officeart/2009/3/layout/RandomtoResultProcess"/>
    <dgm:cxn modelId="{F1B96E16-B183-4BDB-8253-AA2E31DA8F00}" type="presOf" srcId="{DA6EEF8C-89F2-439C-9146-3FEE43967ED6}" destId="{3792B3F1-BE31-4E72-BEB2-7074BA3189E4}" srcOrd="0" destOrd="0" presId="urn:microsoft.com/office/officeart/2009/3/layout/RandomtoResultProcess"/>
    <dgm:cxn modelId="{37590572-2783-4B9C-A13C-A34B816478F8}" srcId="{DA6EEF8C-89F2-439C-9146-3FEE43967ED6}" destId="{C9FEA843-3591-44F6-A799-2AEF5601F9AC}" srcOrd="0" destOrd="0" parTransId="{60B88B79-6786-4C6A-ADB5-9A5355D560EA}" sibTransId="{15200C4C-A35F-4530-A96D-B7E3C73CFF1B}"/>
    <dgm:cxn modelId="{628F44EC-413C-44E6-BC69-2C4F9369CCD8}" type="presParOf" srcId="{3792B3F1-BE31-4E72-BEB2-7074BA3189E4}" destId="{CFEB08B5-4809-4EE3-9380-03DE6DDA0F54}" srcOrd="0" destOrd="0" presId="urn:microsoft.com/office/officeart/2009/3/layout/RandomtoResultProcess"/>
    <dgm:cxn modelId="{48187AA7-7213-4493-9D9C-EB0166B29969}" type="presParOf" srcId="{CFEB08B5-4809-4EE3-9380-03DE6DDA0F54}" destId="{68A16EB3-6AEF-4018-956D-626E88FA941A}" srcOrd="0" destOrd="0" presId="urn:microsoft.com/office/officeart/2009/3/layout/RandomtoResultProcess"/>
    <dgm:cxn modelId="{2790202F-22AA-4046-8DE6-403D1B09BF28}" type="presParOf" srcId="{CFEB08B5-4809-4EE3-9380-03DE6DDA0F54}" destId="{F10BB669-E6D7-4965-AEB1-BAA88FE6A2DC}" srcOrd="1" destOrd="0" presId="urn:microsoft.com/office/officeart/2009/3/layout/RandomtoResultProcess"/>
    <dgm:cxn modelId="{9EADDBFB-111C-40CF-AA8F-978F7D7D1D49}" type="presParOf" srcId="{CFEB08B5-4809-4EE3-9380-03DE6DDA0F54}" destId="{90616A88-E150-4D4E-A1B7-431E09B96FB4}" srcOrd="2" destOrd="0" presId="urn:microsoft.com/office/officeart/2009/3/layout/RandomtoResultProcess"/>
    <dgm:cxn modelId="{33992605-1DFB-41DA-BCD7-9985D9FC07BF}" type="presParOf" srcId="{CFEB08B5-4809-4EE3-9380-03DE6DDA0F54}" destId="{FB67CD2B-3F04-4D44-867E-A2DC4B406F71}" srcOrd="3" destOrd="0" presId="urn:microsoft.com/office/officeart/2009/3/layout/RandomtoResultProcess"/>
    <dgm:cxn modelId="{FD6774E2-6EC4-401F-BC93-D81A5DB491C8}" type="presParOf" srcId="{CFEB08B5-4809-4EE3-9380-03DE6DDA0F54}" destId="{02FFFF5E-ECD3-4ADA-9602-D72EEC537EBC}" srcOrd="4" destOrd="0" presId="urn:microsoft.com/office/officeart/2009/3/layout/RandomtoResultProcess"/>
    <dgm:cxn modelId="{A2705CA6-D339-4809-BC6A-05A37ACCA45A}" type="presParOf" srcId="{CFEB08B5-4809-4EE3-9380-03DE6DDA0F54}" destId="{AEC6ED52-EC8E-48E2-9AAF-21AB3A8E7175}" srcOrd="5" destOrd="0" presId="urn:microsoft.com/office/officeart/2009/3/layout/RandomtoResultProcess"/>
    <dgm:cxn modelId="{20857B3F-6C45-4D36-840A-26B7C62D0E03}" type="presParOf" srcId="{CFEB08B5-4809-4EE3-9380-03DE6DDA0F54}" destId="{DE13B7C9-52F1-49A4-BC2F-33CA45754125}" srcOrd="6" destOrd="0" presId="urn:microsoft.com/office/officeart/2009/3/layout/RandomtoResultProcess"/>
    <dgm:cxn modelId="{FEEAE96F-8D32-4EF0-B07D-6B3AC047B77E}" type="presParOf" srcId="{CFEB08B5-4809-4EE3-9380-03DE6DDA0F54}" destId="{4791B9D4-06B9-4017-89D5-49C957B40FE2}" srcOrd="7" destOrd="0" presId="urn:microsoft.com/office/officeart/2009/3/layout/RandomtoResultProcess"/>
    <dgm:cxn modelId="{E7E17EC8-BB2D-480D-9246-AF26B3BF2C15}" type="presParOf" srcId="{CFEB08B5-4809-4EE3-9380-03DE6DDA0F54}" destId="{BC892346-53AA-4568-8332-2923581DFE4C}" srcOrd="8" destOrd="0" presId="urn:microsoft.com/office/officeart/2009/3/layout/RandomtoResultProcess"/>
    <dgm:cxn modelId="{87ED4329-3065-43AE-B95F-5CF6F93B2FD4}" type="presParOf" srcId="{CFEB08B5-4809-4EE3-9380-03DE6DDA0F54}" destId="{AC3873D7-2E16-46FE-833F-3CC57BBDFD45}" srcOrd="9" destOrd="0" presId="urn:microsoft.com/office/officeart/2009/3/layout/RandomtoResultProcess"/>
    <dgm:cxn modelId="{F0140937-8510-479C-A3FC-2B3753504F6A}" type="presParOf" srcId="{CFEB08B5-4809-4EE3-9380-03DE6DDA0F54}" destId="{C939958A-E672-48E7-B8A5-6645E3776143}" srcOrd="10" destOrd="0" presId="urn:microsoft.com/office/officeart/2009/3/layout/RandomtoResultProcess"/>
    <dgm:cxn modelId="{865A3E72-55B7-45D4-B749-17E8EFBA70D5}" type="presParOf" srcId="{CFEB08B5-4809-4EE3-9380-03DE6DDA0F54}" destId="{860D3818-4648-45BD-A838-E10C9329D743}" srcOrd="11" destOrd="0" presId="urn:microsoft.com/office/officeart/2009/3/layout/RandomtoResultProcess"/>
    <dgm:cxn modelId="{D7671E87-5946-4B99-8543-6160A9C19C5C}" type="presParOf" srcId="{CFEB08B5-4809-4EE3-9380-03DE6DDA0F54}" destId="{6D646CEF-8F3C-4971-B40A-ACAEDBB6E775}" srcOrd="12" destOrd="0" presId="urn:microsoft.com/office/officeart/2009/3/layout/RandomtoResultProcess"/>
    <dgm:cxn modelId="{3C0F2D56-D146-426C-94FC-22039E47BAE1}" type="presParOf" srcId="{CFEB08B5-4809-4EE3-9380-03DE6DDA0F54}" destId="{0058E48B-5420-4F2F-9437-044A326532B5}" srcOrd="13" destOrd="0" presId="urn:microsoft.com/office/officeart/2009/3/layout/RandomtoResultProcess"/>
    <dgm:cxn modelId="{91D138A1-C89B-4B3E-8964-E3CE2A69A59D}" type="presParOf" srcId="{CFEB08B5-4809-4EE3-9380-03DE6DDA0F54}" destId="{32A39F2C-E246-4993-AE8D-34F54AAE1B94}" srcOrd="14" destOrd="0" presId="urn:microsoft.com/office/officeart/2009/3/layout/RandomtoResultProcess"/>
    <dgm:cxn modelId="{E65B327C-3CF5-4947-BFDC-58F2B7ABD67C}" type="presParOf" srcId="{CFEB08B5-4809-4EE3-9380-03DE6DDA0F54}" destId="{0FFB6C24-8524-4A8F-8F50-6D7C16709596}" srcOrd="15" destOrd="0" presId="urn:microsoft.com/office/officeart/2009/3/layout/RandomtoResultProcess"/>
    <dgm:cxn modelId="{E5553E5A-B0D3-4608-A9BA-FFA4C388C9DE}" type="presParOf" srcId="{CFEB08B5-4809-4EE3-9380-03DE6DDA0F54}" destId="{214FA109-A6C1-40D3-B7BE-ED3E5C75C1CA}" srcOrd="16" destOrd="0" presId="urn:microsoft.com/office/officeart/2009/3/layout/RandomtoResultProcess"/>
    <dgm:cxn modelId="{C0675805-DDF6-48D2-A318-3116E36B8041}" type="presParOf" srcId="{CFEB08B5-4809-4EE3-9380-03DE6DDA0F54}" destId="{6754276F-67CA-407B-8121-4FEA959D4E0A}" srcOrd="17" destOrd="0" presId="urn:microsoft.com/office/officeart/2009/3/layout/RandomtoResultProcess"/>
    <dgm:cxn modelId="{0F81A696-1C79-4536-9252-076CC440882E}" type="presParOf" srcId="{CFEB08B5-4809-4EE3-9380-03DE6DDA0F54}" destId="{F5BA46C8-254F-4F70-A791-150E72834E84}" srcOrd="18" destOrd="0" presId="urn:microsoft.com/office/officeart/2009/3/layout/RandomtoResultProcess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838D24-4B29-4145-9292-A94ADA8239FB}">
      <dsp:nvSpPr>
        <dsp:cNvPr id="0" name=""/>
        <dsp:cNvSpPr/>
      </dsp:nvSpPr>
      <dsp:spPr>
        <a:xfrm>
          <a:off x="0" y="172303"/>
          <a:ext cx="7171371" cy="4482106"/>
        </a:xfrm>
        <a:prstGeom prst="swooshArrow">
          <a:avLst>
            <a:gd name="adj1" fmla="val 25000"/>
            <a:gd name="adj2" fmla="val 25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7534DA4-C599-432E-AAA9-2838237330C3}">
      <dsp:nvSpPr>
        <dsp:cNvPr id="0" name=""/>
        <dsp:cNvSpPr/>
      </dsp:nvSpPr>
      <dsp:spPr>
        <a:xfrm>
          <a:off x="910764" y="3265853"/>
          <a:ext cx="186455" cy="186455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1DD902-476D-4C2F-9CE3-47031D9CABAF}">
      <dsp:nvSpPr>
        <dsp:cNvPr id="0" name=""/>
        <dsp:cNvSpPr/>
      </dsp:nvSpPr>
      <dsp:spPr>
        <a:xfrm>
          <a:off x="894512" y="3542240"/>
          <a:ext cx="2026336" cy="5195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799" tIns="0" rIns="0" bIns="0" numCol="1" spcCol="1270" anchor="t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419" sz="2800" kern="1200" dirty="0" smtClean="0">
              <a:latin typeface="Georgia" panose="02040502050405020303" pitchFamily="18" charset="0"/>
            </a:rPr>
            <a:t>Elicitación</a:t>
          </a:r>
          <a:endParaRPr lang="es-ES" sz="2800" kern="1200" dirty="0">
            <a:latin typeface="Georgia" panose="02040502050405020303" pitchFamily="18" charset="0"/>
          </a:endParaRPr>
        </a:p>
      </dsp:txBody>
      <dsp:txXfrm>
        <a:off x="894512" y="3542240"/>
        <a:ext cx="2026336" cy="519582"/>
      </dsp:txXfrm>
    </dsp:sp>
    <dsp:sp modelId="{B37545CE-3A0B-4E1E-8E8C-90E2A7BF964F}">
      <dsp:nvSpPr>
        <dsp:cNvPr id="0" name=""/>
        <dsp:cNvSpPr/>
      </dsp:nvSpPr>
      <dsp:spPr>
        <a:xfrm>
          <a:off x="2556593" y="2047616"/>
          <a:ext cx="337054" cy="33705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7D716D-8D0F-4C2D-8BA1-8B679D17D681}">
      <dsp:nvSpPr>
        <dsp:cNvPr id="0" name=""/>
        <dsp:cNvSpPr/>
      </dsp:nvSpPr>
      <dsp:spPr>
        <a:xfrm>
          <a:off x="2012272" y="2488205"/>
          <a:ext cx="2873855" cy="8938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8598" tIns="0" rIns="0" bIns="0" numCol="1" spcCol="1270" anchor="t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419" sz="2800" kern="1200" dirty="0" smtClean="0">
              <a:latin typeface="Georgia" panose="02040502050405020303" pitchFamily="18" charset="0"/>
            </a:rPr>
            <a:t>Documentación</a:t>
          </a:r>
          <a:endParaRPr lang="es-ES" sz="2800" kern="1200" dirty="0">
            <a:latin typeface="Georgia" panose="02040502050405020303" pitchFamily="18" charset="0"/>
          </a:endParaRPr>
        </a:p>
      </dsp:txBody>
      <dsp:txXfrm>
        <a:off x="2012272" y="2488205"/>
        <a:ext cx="2873855" cy="893868"/>
      </dsp:txXfrm>
    </dsp:sp>
    <dsp:sp modelId="{224FCDFD-0067-4223-9662-F4506B747394}">
      <dsp:nvSpPr>
        <dsp:cNvPr id="0" name=""/>
        <dsp:cNvSpPr/>
      </dsp:nvSpPr>
      <dsp:spPr>
        <a:xfrm>
          <a:off x="4535892" y="1306276"/>
          <a:ext cx="466139" cy="466139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C6C81B8-DD9A-46D9-8013-162B125E6F4A}">
      <dsp:nvSpPr>
        <dsp:cNvPr id="0" name=""/>
        <dsp:cNvSpPr/>
      </dsp:nvSpPr>
      <dsp:spPr>
        <a:xfrm>
          <a:off x="4416491" y="1952730"/>
          <a:ext cx="2202907" cy="14694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6997" tIns="0" rIns="0" bIns="0" numCol="1" spcCol="1270" anchor="t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419" sz="2800" kern="1200" dirty="0" smtClean="0">
              <a:latin typeface="Georgia" panose="02040502050405020303" pitchFamily="18" charset="0"/>
            </a:rPr>
            <a:t>Validación</a:t>
          </a:r>
          <a:endParaRPr lang="es-ES" sz="2800" kern="1200" dirty="0">
            <a:latin typeface="Georgia" panose="02040502050405020303" pitchFamily="18" charset="0"/>
          </a:endParaRPr>
        </a:p>
      </dsp:txBody>
      <dsp:txXfrm>
        <a:off x="4416491" y="1952730"/>
        <a:ext cx="2202907" cy="146940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A16EB3-6AEF-4018-956D-626E88FA941A}">
      <dsp:nvSpPr>
        <dsp:cNvPr id="0" name=""/>
        <dsp:cNvSpPr/>
      </dsp:nvSpPr>
      <dsp:spPr>
        <a:xfrm>
          <a:off x="126947" y="864693"/>
          <a:ext cx="1900604" cy="6263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419" sz="3100" kern="1200" dirty="0"/>
            <a:t>Elicitación</a:t>
          </a:r>
          <a:endParaRPr lang="es-ES" sz="3100" kern="1200" dirty="0"/>
        </a:p>
      </dsp:txBody>
      <dsp:txXfrm>
        <a:off x="126947" y="864693"/>
        <a:ext cx="1900604" cy="626335"/>
      </dsp:txXfrm>
    </dsp:sp>
    <dsp:sp modelId="{F10BB669-E6D7-4965-AEB1-BAA88FE6A2DC}">
      <dsp:nvSpPr>
        <dsp:cNvPr id="0" name=""/>
        <dsp:cNvSpPr/>
      </dsp:nvSpPr>
      <dsp:spPr>
        <a:xfrm>
          <a:off x="124787" y="674201"/>
          <a:ext cx="151184" cy="151184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0616A88-E150-4D4E-A1B7-431E09B96FB4}">
      <dsp:nvSpPr>
        <dsp:cNvPr id="0" name=""/>
        <dsp:cNvSpPr/>
      </dsp:nvSpPr>
      <dsp:spPr>
        <a:xfrm>
          <a:off x="230616" y="462543"/>
          <a:ext cx="151184" cy="151184"/>
        </a:xfrm>
        <a:prstGeom prst="ellipse">
          <a:avLst/>
        </a:prstGeom>
        <a:solidFill>
          <a:schemeClr val="accent3">
            <a:hueOff val="159447"/>
            <a:satOff val="5882"/>
            <a:lumOff val="-86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67CD2B-3F04-4D44-867E-A2DC4B406F71}">
      <dsp:nvSpPr>
        <dsp:cNvPr id="0" name=""/>
        <dsp:cNvSpPr/>
      </dsp:nvSpPr>
      <dsp:spPr>
        <a:xfrm>
          <a:off x="484606" y="504874"/>
          <a:ext cx="237575" cy="237575"/>
        </a:xfrm>
        <a:prstGeom prst="ellipse">
          <a:avLst/>
        </a:prstGeom>
        <a:solidFill>
          <a:schemeClr val="accent3">
            <a:hueOff val="318894"/>
            <a:satOff val="11765"/>
            <a:lumOff val="-173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FFFF5E-ECD3-4ADA-9602-D72EEC537EBC}">
      <dsp:nvSpPr>
        <dsp:cNvPr id="0" name=""/>
        <dsp:cNvSpPr/>
      </dsp:nvSpPr>
      <dsp:spPr>
        <a:xfrm>
          <a:off x="696264" y="272050"/>
          <a:ext cx="151184" cy="151184"/>
        </a:xfrm>
        <a:prstGeom prst="ellipse">
          <a:avLst/>
        </a:prstGeom>
        <a:solidFill>
          <a:schemeClr val="accent3">
            <a:hueOff val="478341"/>
            <a:satOff val="17647"/>
            <a:lumOff val="-259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C6ED52-EC8E-48E2-9AAF-21AB3A8E7175}">
      <dsp:nvSpPr>
        <dsp:cNvPr id="0" name=""/>
        <dsp:cNvSpPr/>
      </dsp:nvSpPr>
      <dsp:spPr>
        <a:xfrm>
          <a:off x="971420" y="187387"/>
          <a:ext cx="151184" cy="151184"/>
        </a:xfrm>
        <a:prstGeom prst="ellipse">
          <a:avLst/>
        </a:prstGeom>
        <a:solidFill>
          <a:schemeClr val="accent3">
            <a:hueOff val="637788"/>
            <a:satOff val="23529"/>
            <a:lumOff val="-346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13B7C9-52F1-49A4-BC2F-33CA45754125}">
      <dsp:nvSpPr>
        <dsp:cNvPr id="0" name=""/>
        <dsp:cNvSpPr/>
      </dsp:nvSpPr>
      <dsp:spPr>
        <a:xfrm>
          <a:off x="1310073" y="335548"/>
          <a:ext cx="151184" cy="151184"/>
        </a:xfrm>
        <a:prstGeom prst="ellipse">
          <a:avLst/>
        </a:prstGeom>
        <a:solidFill>
          <a:schemeClr val="accent3">
            <a:hueOff val="797235"/>
            <a:satOff val="29412"/>
            <a:lumOff val="-432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791B9D4-06B9-4017-89D5-49C957B40FE2}">
      <dsp:nvSpPr>
        <dsp:cNvPr id="0" name=""/>
        <dsp:cNvSpPr/>
      </dsp:nvSpPr>
      <dsp:spPr>
        <a:xfrm>
          <a:off x="1521731" y="441377"/>
          <a:ext cx="237575" cy="237575"/>
        </a:xfrm>
        <a:prstGeom prst="ellipse">
          <a:avLst/>
        </a:prstGeom>
        <a:solidFill>
          <a:schemeClr val="accent3">
            <a:hueOff val="956682"/>
            <a:satOff val="35294"/>
            <a:lumOff val="-519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892346-53AA-4568-8332-2923581DFE4C}">
      <dsp:nvSpPr>
        <dsp:cNvPr id="0" name=""/>
        <dsp:cNvSpPr/>
      </dsp:nvSpPr>
      <dsp:spPr>
        <a:xfrm>
          <a:off x="1818053" y="674201"/>
          <a:ext cx="151184" cy="151184"/>
        </a:xfrm>
        <a:prstGeom prst="ellipse">
          <a:avLst/>
        </a:prstGeom>
        <a:solidFill>
          <a:schemeClr val="accent3">
            <a:hueOff val="1116129"/>
            <a:satOff val="41176"/>
            <a:lumOff val="-605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C3873D7-2E16-46FE-833F-3CC57BBDFD45}">
      <dsp:nvSpPr>
        <dsp:cNvPr id="0" name=""/>
        <dsp:cNvSpPr/>
      </dsp:nvSpPr>
      <dsp:spPr>
        <a:xfrm>
          <a:off x="1945048" y="907025"/>
          <a:ext cx="151184" cy="151184"/>
        </a:xfrm>
        <a:prstGeom prst="ellipse">
          <a:avLst/>
        </a:prstGeom>
        <a:solidFill>
          <a:schemeClr val="accent3">
            <a:hueOff val="1275576"/>
            <a:satOff val="47059"/>
            <a:lumOff val="-692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939958A-E672-48E7-B8A5-6645E3776143}">
      <dsp:nvSpPr>
        <dsp:cNvPr id="0" name=""/>
        <dsp:cNvSpPr/>
      </dsp:nvSpPr>
      <dsp:spPr>
        <a:xfrm>
          <a:off x="844425" y="462543"/>
          <a:ext cx="388760" cy="388760"/>
        </a:xfrm>
        <a:prstGeom prst="ellipse">
          <a:avLst/>
        </a:prstGeom>
        <a:solidFill>
          <a:schemeClr val="accent3">
            <a:hueOff val="1435023"/>
            <a:satOff val="52941"/>
            <a:lumOff val="-778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60D3818-4648-45BD-A838-E10C9329D743}">
      <dsp:nvSpPr>
        <dsp:cNvPr id="0" name=""/>
        <dsp:cNvSpPr/>
      </dsp:nvSpPr>
      <dsp:spPr>
        <a:xfrm>
          <a:off x="18958" y="1266844"/>
          <a:ext cx="151184" cy="151184"/>
        </a:xfrm>
        <a:prstGeom prst="ellipse">
          <a:avLst/>
        </a:prstGeom>
        <a:solidFill>
          <a:schemeClr val="accent3">
            <a:hueOff val="1594470"/>
            <a:satOff val="58824"/>
            <a:lumOff val="-865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646CEF-8F3C-4971-B40A-ACAEDBB6E775}">
      <dsp:nvSpPr>
        <dsp:cNvPr id="0" name=""/>
        <dsp:cNvSpPr/>
      </dsp:nvSpPr>
      <dsp:spPr>
        <a:xfrm>
          <a:off x="145953" y="1457336"/>
          <a:ext cx="237575" cy="237575"/>
        </a:xfrm>
        <a:prstGeom prst="ellipse">
          <a:avLst/>
        </a:prstGeom>
        <a:solidFill>
          <a:schemeClr val="accent3">
            <a:hueOff val="1753917"/>
            <a:satOff val="64706"/>
            <a:lumOff val="-951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58E48B-5420-4F2F-9437-044A326532B5}">
      <dsp:nvSpPr>
        <dsp:cNvPr id="0" name=""/>
        <dsp:cNvSpPr/>
      </dsp:nvSpPr>
      <dsp:spPr>
        <a:xfrm>
          <a:off x="463440" y="1626663"/>
          <a:ext cx="345564" cy="345564"/>
        </a:xfrm>
        <a:prstGeom prst="ellipse">
          <a:avLst/>
        </a:prstGeom>
        <a:solidFill>
          <a:schemeClr val="accent3">
            <a:hueOff val="1913364"/>
            <a:satOff val="70588"/>
            <a:lumOff val="-1038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A39F2C-E246-4993-AE8D-34F54AAE1B94}">
      <dsp:nvSpPr>
        <dsp:cNvPr id="0" name=""/>
        <dsp:cNvSpPr/>
      </dsp:nvSpPr>
      <dsp:spPr>
        <a:xfrm>
          <a:off x="907922" y="1901819"/>
          <a:ext cx="151184" cy="151184"/>
        </a:xfrm>
        <a:prstGeom prst="ellipse">
          <a:avLst/>
        </a:prstGeom>
        <a:solidFill>
          <a:schemeClr val="accent3">
            <a:hueOff val="2072811"/>
            <a:satOff val="76471"/>
            <a:lumOff val="-1124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FB6C24-8524-4A8F-8F50-6D7C16709596}">
      <dsp:nvSpPr>
        <dsp:cNvPr id="0" name=""/>
        <dsp:cNvSpPr/>
      </dsp:nvSpPr>
      <dsp:spPr>
        <a:xfrm>
          <a:off x="992586" y="1626663"/>
          <a:ext cx="237575" cy="237575"/>
        </a:xfrm>
        <a:prstGeom prst="ellipse">
          <a:avLst/>
        </a:prstGeom>
        <a:solidFill>
          <a:schemeClr val="accent3">
            <a:hueOff val="2232258"/>
            <a:satOff val="82353"/>
            <a:lumOff val="-1211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14FA109-A6C1-40D3-B7BE-ED3E5C75C1CA}">
      <dsp:nvSpPr>
        <dsp:cNvPr id="0" name=""/>
        <dsp:cNvSpPr/>
      </dsp:nvSpPr>
      <dsp:spPr>
        <a:xfrm>
          <a:off x="1204244" y="1922985"/>
          <a:ext cx="151184" cy="151184"/>
        </a:xfrm>
        <a:prstGeom prst="ellipse">
          <a:avLst/>
        </a:prstGeom>
        <a:solidFill>
          <a:schemeClr val="accent3">
            <a:hueOff val="2391705"/>
            <a:satOff val="88235"/>
            <a:lumOff val="-1297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54276F-67CA-407B-8121-4FEA959D4E0A}">
      <dsp:nvSpPr>
        <dsp:cNvPr id="0" name=""/>
        <dsp:cNvSpPr/>
      </dsp:nvSpPr>
      <dsp:spPr>
        <a:xfrm>
          <a:off x="1394736" y="1584331"/>
          <a:ext cx="345564" cy="345564"/>
        </a:xfrm>
        <a:prstGeom prst="ellipse">
          <a:avLst/>
        </a:prstGeom>
        <a:solidFill>
          <a:schemeClr val="accent3">
            <a:hueOff val="2551152"/>
            <a:satOff val="94118"/>
            <a:lumOff val="-1384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5BA46C8-254F-4F70-A791-150E72834E84}">
      <dsp:nvSpPr>
        <dsp:cNvPr id="0" name=""/>
        <dsp:cNvSpPr/>
      </dsp:nvSpPr>
      <dsp:spPr>
        <a:xfrm>
          <a:off x="1860385" y="1499668"/>
          <a:ext cx="237575" cy="237575"/>
        </a:xfrm>
        <a:prstGeom prst="ellipse">
          <a:avLst/>
        </a:prstGeom>
        <a:solidFill>
          <a:schemeClr val="accent3">
            <a:hueOff val="2710599"/>
            <a:satOff val="100000"/>
            <a:lumOff val="-1470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9407DC-A488-455B-946B-7C04F895E37A}">
      <dsp:nvSpPr>
        <dsp:cNvPr id="0" name=""/>
        <dsp:cNvSpPr/>
      </dsp:nvSpPr>
      <dsp:spPr>
        <a:xfrm>
          <a:off x="-5164688" y="-797109"/>
          <a:ext cx="6197179" cy="6197179"/>
        </a:xfrm>
        <a:prstGeom prst="blockArc">
          <a:avLst>
            <a:gd name="adj1" fmla="val 18900000"/>
            <a:gd name="adj2" fmla="val 2700000"/>
            <a:gd name="adj3" fmla="val 349"/>
          </a:avLst>
        </a:pr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5483062-ED71-4055-BE91-463E63F05F8E}">
      <dsp:nvSpPr>
        <dsp:cNvPr id="0" name=""/>
        <dsp:cNvSpPr/>
      </dsp:nvSpPr>
      <dsp:spPr>
        <a:xfrm>
          <a:off x="673373" y="638077"/>
          <a:ext cx="6219064" cy="1314973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3761" tIns="104140" rIns="104140" bIns="104140" numCol="1" spcCol="1270" anchor="ctr" anchorCtr="0">
          <a:noAutofit/>
        </a:bodyPr>
        <a:lstStyle/>
        <a:p>
          <a:pPr lvl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419" sz="4100" kern="1200" dirty="0"/>
            <a:t> Entrevista al cliente</a:t>
          </a:r>
          <a:endParaRPr lang="es-ES" sz="4100" kern="1200" dirty="0"/>
        </a:p>
      </dsp:txBody>
      <dsp:txXfrm>
        <a:off x="673373" y="638077"/>
        <a:ext cx="6219064" cy="1314973"/>
      </dsp:txXfrm>
    </dsp:sp>
    <dsp:sp modelId="{49932AEC-3006-4685-BC66-753CCBEBA085}">
      <dsp:nvSpPr>
        <dsp:cNvPr id="0" name=""/>
        <dsp:cNvSpPr/>
      </dsp:nvSpPr>
      <dsp:spPr>
        <a:xfrm>
          <a:off x="24280" y="493207"/>
          <a:ext cx="1643717" cy="164371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2519BC8-8486-40A8-8027-888793E1EA0E}">
      <dsp:nvSpPr>
        <dsp:cNvPr id="0" name=""/>
        <dsp:cNvSpPr/>
      </dsp:nvSpPr>
      <dsp:spPr>
        <a:xfrm>
          <a:off x="846139" y="2630408"/>
          <a:ext cx="6219064" cy="1314973"/>
        </a:xfrm>
        <a:prstGeom prst="rect">
          <a:avLst/>
        </a:prstGeom>
        <a:solidFill>
          <a:schemeClr val="accent3">
            <a:hueOff val="2710599"/>
            <a:satOff val="100000"/>
            <a:lumOff val="-1470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3761" tIns="104140" rIns="104140" bIns="104140" numCol="1" spcCol="1270" anchor="ctr" anchorCtr="0">
          <a:noAutofit/>
        </a:bodyPr>
        <a:lstStyle/>
        <a:p>
          <a:pPr lvl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419" sz="4100" kern="1200" dirty="0"/>
            <a:t>Especificación de requisitos</a:t>
          </a:r>
          <a:endParaRPr lang="es-ES" sz="4100" kern="1200" dirty="0"/>
        </a:p>
      </dsp:txBody>
      <dsp:txXfrm>
        <a:off x="846139" y="2630408"/>
        <a:ext cx="6219064" cy="1314973"/>
      </dsp:txXfrm>
    </dsp:sp>
    <dsp:sp modelId="{0C25B2FA-55B3-4324-A0A9-EEC20034D5DA}">
      <dsp:nvSpPr>
        <dsp:cNvPr id="0" name=""/>
        <dsp:cNvSpPr/>
      </dsp:nvSpPr>
      <dsp:spPr>
        <a:xfrm>
          <a:off x="24280" y="2466036"/>
          <a:ext cx="1643717" cy="164371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2710599"/>
              <a:satOff val="100000"/>
              <a:lumOff val="-1470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A16EB3-6AEF-4018-956D-626E88FA941A}">
      <dsp:nvSpPr>
        <dsp:cNvPr id="0" name=""/>
        <dsp:cNvSpPr/>
      </dsp:nvSpPr>
      <dsp:spPr>
        <a:xfrm>
          <a:off x="147473" y="822075"/>
          <a:ext cx="2205019" cy="7266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419" sz="2400" kern="1200" dirty="0"/>
            <a:t>Documentación</a:t>
          </a:r>
          <a:endParaRPr lang="es-ES" sz="2400" kern="1200" dirty="0"/>
        </a:p>
      </dsp:txBody>
      <dsp:txXfrm>
        <a:off x="147473" y="822075"/>
        <a:ext cx="2205019" cy="726654"/>
      </dsp:txXfrm>
    </dsp:sp>
    <dsp:sp modelId="{F10BB669-E6D7-4965-AEB1-BAA88FE6A2DC}">
      <dsp:nvSpPr>
        <dsp:cNvPr id="0" name=""/>
        <dsp:cNvSpPr/>
      </dsp:nvSpPr>
      <dsp:spPr>
        <a:xfrm>
          <a:off x="144967" y="601072"/>
          <a:ext cx="175399" cy="175399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0616A88-E150-4D4E-A1B7-431E09B96FB4}">
      <dsp:nvSpPr>
        <dsp:cNvPr id="0" name=""/>
        <dsp:cNvSpPr/>
      </dsp:nvSpPr>
      <dsp:spPr>
        <a:xfrm>
          <a:off x="267746" y="355513"/>
          <a:ext cx="175399" cy="175399"/>
        </a:xfrm>
        <a:prstGeom prst="ellipse">
          <a:avLst/>
        </a:prstGeom>
        <a:solidFill>
          <a:schemeClr val="accent3">
            <a:hueOff val="159447"/>
            <a:satOff val="5882"/>
            <a:lumOff val="-86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67CD2B-3F04-4D44-867E-A2DC4B406F71}">
      <dsp:nvSpPr>
        <dsp:cNvPr id="0" name=""/>
        <dsp:cNvSpPr/>
      </dsp:nvSpPr>
      <dsp:spPr>
        <a:xfrm>
          <a:off x="562417" y="404625"/>
          <a:ext cx="275627" cy="275627"/>
        </a:xfrm>
        <a:prstGeom prst="ellipse">
          <a:avLst/>
        </a:prstGeom>
        <a:solidFill>
          <a:schemeClr val="accent3">
            <a:hueOff val="318894"/>
            <a:satOff val="11765"/>
            <a:lumOff val="-173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FFFF5E-ECD3-4ADA-9602-D72EEC537EBC}">
      <dsp:nvSpPr>
        <dsp:cNvPr id="0" name=""/>
        <dsp:cNvSpPr/>
      </dsp:nvSpPr>
      <dsp:spPr>
        <a:xfrm>
          <a:off x="807976" y="134510"/>
          <a:ext cx="175399" cy="175399"/>
        </a:xfrm>
        <a:prstGeom prst="ellipse">
          <a:avLst/>
        </a:prstGeom>
        <a:solidFill>
          <a:schemeClr val="accent3">
            <a:hueOff val="478341"/>
            <a:satOff val="17647"/>
            <a:lumOff val="-259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C6ED52-EC8E-48E2-9AAF-21AB3A8E7175}">
      <dsp:nvSpPr>
        <dsp:cNvPr id="0" name=""/>
        <dsp:cNvSpPr/>
      </dsp:nvSpPr>
      <dsp:spPr>
        <a:xfrm>
          <a:off x="1127203" y="36287"/>
          <a:ext cx="175399" cy="175399"/>
        </a:xfrm>
        <a:prstGeom prst="ellipse">
          <a:avLst/>
        </a:prstGeom>
        <a:solidFill>
          <a:schemeClr val="accent3">
            <a:hueOff val="637788"/>
            <a:satOff val="23529"/>
            <a:lumOff val="-346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13B7C9-52F1-49A4-BC2F-33CA45754125}">
      <dsp:nvSpPr>
        <dsp:cNvPr id="0" name=""/>
        <dsp:cNvSpPr/>
      </dsp:nvSpPr>
      <dsp:spPr>
        <a:xfrm>
          <a:off x="1520097" y="208178"/>
          <a:ext cx="175399" cy="175399"/>
        </a:xfrm>
        <a:prstGeom prst="ellipse">
          <a:avLst/>
        </a:prstGeom>
        <a:solidFill>
          <a:schemeClr val="accent3">
            <a:hueOff val="797235"/>
            <a:satOff val="29412"/>
            <a:lumOff val="-432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791B9D4-06B9-4017-89D5-49C957B40FE2}">
      <dsp:nvSpPr>
        <dsp:cNvPr id="0" name=""/>
        <dsp:cNvSpPr/>
      </dsp:nvSpPr>
      <dsp:spPr>
        <a:xfrm>
          <a:off x="1765656" y="330957"/>
          <a:ext cx="275627" cy="275627"/>
        </a:xfrm>
        <a:prstGeom prst="ellipse">
          <a:avLst/>
        </a:prstGeom>
        <a:solidFill>
          <a:schemeClr val="accent3">
            <a:hueOff val="956682"/>
            <a:satOff val="35294"/>
            <a:lumOff val="-519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892346-53AA-4568-8332-2923581DFE4C}">
      <dsp:nvSpPr>
        <dsp:cNvPr id="0" name=""/>
        <dsp:cNvSpPr/>
      </dsp:nvSpPr>
      <dsp:spPr>
        <a:xfrm>
          <a:off x="2109438" y="601072"/>
          <a:ext cx="175399" cy="175399"/>
        </a:xfrm>
        <a:prstGeom prst="ellipse">
          <a:avLst/>
        </a:prstGeom>
        <a:solidFill>
          <a:schemeClr val="accent3">
            <a:hueOff val="1116129"/>
            <a:satOff val="41176"/>
            <a:lumOff val="-605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C3873D7-2E16-46FE-833F-3CC57BBDFD45}">
      <dsp:nvSpPr>
        <dsp:cNvPr id="0" name=""/>
        <dsp:cNvSpPr/>
      </dsp:nvSpPr>
      <dsp:spPr>
        <a:xfrm>
          <a:off x="2256774" y="871187"/>
          <a:ext cx="175399" cy="175399"/>
        </a:xfrm>
        <a:prstGeom prst="ellipse">
          <a:avLst/>
        </a:prstGeom>
        <a:solidFill>
          <a:schemeClr val="accent3">
            <a:hueOff val="1275576"/>
            <a:satOff val="47059"/>
            <a:lumOff val="-692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939958A-E672-48E7-B8A5-6645E3776143}">
      <dsp:nvSpPr>
        <dsp:cNvPr id="0" name=""/>
        <dsp:cNvSpPr/>
      </dsp:nvSpPr>
      <dsp:spPr>
        <a:xfrm>
          <a:off x="979867" y="355513"/>
          <a:ext cx="451026" cy="451026"/>
        </a:xfrm>
        <a:prstGeom prst="ellipse">
          <a:avLst/>
        </a:prstGeom>
        <a:solidFill>
          <a:schemeClr val="accent3">
            <a:hueOff val="1435023"/>
            <a:satOff val="52941"/>
            <a:lumOff val="-778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60D3818-4648-45BD-A838-E10C9329D743}">
      <dsp:nvSpPr>
        <dsp:cNvPr id="0" name=""/>
        <dsp:cNvSpPr/>
      </dsp:nvSpPr>
      <dsp:spPr>
        <a:xfrm>
          <a:off x="22187" y="1288637"/>
          <a:ext cx="175399" cy="175399"/>
        </a:xfrm>
        <a:prstGeom prst="ellipse">
          <a:avLst/>
        </a:prstGeom>
        <a:solidFill>
          <a:schemeClr val="accent3">
            <a:hueOff val="1594470"/>
            <a:satOff val="58824"/>
            <a:lumOff val="-865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646CEF-8F3C-4971-B40A-ACAEDBB6E775}">
      <dsp:nvSpPr>
        <dsp:cNvPr id="0" name=""/>
        <dsp:cNvSpPr/>
      </dsp:nvSpPr>
      <dsp:spPr>
        <a:xfrm>
          <a:off x="169523" y="1509640"/>
          <a:ext cx="275627" cy="275627"/>
        </a:xfrm>
        <a:prstGeom prst="ellipse">
          <a:avLst/>
        </a:prstGeom>
        <a:solidFill>
          <a:schemeClr val="accent3">
            <a:hueOff val="1753917"/>
            <a:satOff val="64706"/>
            <a:lumOff val="-951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58E48B-5420-4F2F-9437-044A326532B5}">
      <dsp:nvSpPr>
        <dsp:cNvPr id="0" name=""/>
        <dsp:cNvSpPr/>
      </dsp:nvSpPr>
      <dsp:spPr>
        <a:xfrm>
          <a:off x="537861" y="1706088"/>
          <a:ext cx="400912" cy="400912"/>
        </a:xfrm>
        <a:prstGeom prst="ellipse">
          <a:avLst/>
        </a:prstGeom>
        <a:solidFill>
          <a:schemeClr val="accent3">
            <a:hueOff val="1913364"/>
            <a:satOff val="70588"/>
            <a:lumOff val="-1038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A39F2C-E246-4993-AE8D-34F54AAE1B94}">
      <dsp:nvSpPr>
        <dsp:cNvPr id="0" name=""/>
        <dsp:cNvSpPr/>
      </dsp:nvSpPr>
      <dsp:spPr>
        <a:xfrm>
          <a:off x="1053535" y="2025314"/>
          <a:ext cx="175399" cy="175399"/>
        </a:xfrm>
        <a:prstGeom prst="ellipse">
          <a:avLst/>
        </a:prstGeom>
        <a:solidFill>
          <a:schemeClr val="accent3">
            <a:hueOff val="2072811"/>
            <a:satOff val="76471"/>
            <a:lumOff val="-1124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FB6C24-8524-4A8F-8F50-6D7C16709596}">
      <dsp:nvSpPr>
        <dsp:cNvPr id="0" name=""/>
        <dsp:cNvSpPr/>
      </dsp:nvSpPr>
      <dsp:spPr>
        <a:xfrm>
          <a:off x="1151759" y="1706088"/>
          <a:ext cx="275627" cy="275627"/>
        </a:xfrm>
        <a:prstGeom prst="ellipse">
          <a:avLst/>
        </a:prstGeom>
        <a:solidFill>
          <a:schemeClr val="accent3">
            <a:hueOff val="2232258"/>
            <a:satOff val="82353"/>
            <a:lumOff val="-1211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14FA109-A6C1-40D3-B7BE-ED3E5C75C1CA}">
      <dsp:nvSpPr>
        <dsp:cNvPr id="0" name=""/>
        <dsp:cNvSpPr/>
      </dsp:nvSpPr>
      <dsp:spPr>
        <a:xfrm>
          <a:off x="1397317" y="2049870"/>
          <a:ext cx="175399" cy="175399"/>
        </a:xfrm>
        <a:prstGeom prst="ellipse">
          <a:avLst/>
        </a:prstGeom>
        <a:solidFill>
          <a:schemeClr val="accent3">
            <a:hueOff val="2391705"/>
            <a:satOff val="88235"/>
            <a:lumOff val="-1297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54276F-67CA-407B-8121-4FEA959D4E0A}">
      <dsp:nvSpPr>
        <dsp:cNvPr id="0" name=""/>
        <dsp:cNvSpPr/>
      </dsp:nvSpPr>
      <dsp:spPr>
        <a:xfrm>
          <a:off x="1618321" y="1656976"/>
          <a:ext cx="400912" cy="400912"/>
        </a:xfrm>
        <a:prstGeom prst="ellipse">
          <a:avLst/>
        </a:prstGeom>
        <a:solidFill>
          <a:schemeClr val="accent3">
            <a:hueOff val="2551152"/>
            <a:satOff val="94118"/>
            <a:lumOff val="-1384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5BA46C8-254F-4F70-A791-150E72834E84}">
      <dsp:nvSpPr>
        <dsp:cNvPr id="0" name=""/>
        <dsp:cNvSpPr/>
      </dsp:nvSpPr>
      <dsp:spPr>
        <a:xfrm>
          <a:off x="2158550" y="1558752"/>
          <a:ext cx="275627" cy="275627"/>
        </a:xfrm>
        <a:prstGeom prst="ellipse">
          <a:avLst/>
        </a:prstGeom>
        <a:solidFill>
          <a:schemeClr val="accent3">
            <a:hueOff val="2710599"/>
            <a:satOff val="100000"/>
            <a:lumOff val="-1470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A16EB3-6AEF-4018-956D-626E88FA941A}">
      <dsp:nvSpPr>
        <dsp:cNvPr id="0" name=""/>
        <dsp:cNvSpPr/>
      </dsp:nvSpPr>
      <dsp:spPr>
        <a:xfrm>
          <a:off x="272887" y="324606"/>
          <a:ext cx="886572" cy="2921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419" sz="900" kern="1200" dirty="0"/>
            <a:t>Validación</a:t>
          </a:r>
          <a:endParaRPr lang="es-ES" sz="2400" kern="1200" dirty="0"/>
        </a:p>
      </dsp:txBody>
      <dsp:txXfrm>
        <a:off x="272887" y="324606"/>
        <a:ext cx="886572" cy="292166"/>
      </dsp:txXfrm>
    </dsp:sp>
    <dsp:sp modelId="{F10BB669-E6D7-4965-AEB1-BAA88FE6A2DC}">
      <dsp:nvSpPr>
        <dsp:cNvPr id="0" name=""/>
        <dsp:cNvSpPr/>
      </dsp:nvSpPr>
      <dsp:spPr>
        <a:xfrm>
          <a:off x="271879" y="235748"/>
          <a:ext cx="70522" cy="70522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0616A88-E150-4D4E-A1B7-431E09B96FB4}">
      <dsp:nvSpPr>
        <dsp:cNvPr id="0" name=""/>
        <dsp:cNvSpPr/>
      </dsp:nvSpPr>
      <dsp:spPr>
        <a:xfrm>
          <a:off x="321245" y="137016"/>
          <a:ext cx="70522" cy="70522"/>
        </a:xfrm>
        <a:prstGeom prst="ellipse">
          <a:avLst/>
        </a:prstGeom>
        <a:solidFill>
          <a:schemeClr val="accent3">
            <a:hueOff val="159447"/>
            <a:satOff val="5882"/>
            <a:lumOff val="-86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67CD2B-3F04-4D44-867E-A2DC4B406F71}">
      <dsp:nvSpPr>
        <dsp:cNvPr id="0" name=""/>
        <dsp:cNvSpPr/>
      </dsp:nvSpPr>
      <dsp:spPr>
        <a:xfrm>
          <a:off x="439723" y="156762"/>
          <a:ext cx="110821" cy="110821"/>
        </a:xfrm>
        <a:prstGeom prst="ellipse">
          <a:avLst/>
        </a:prstGeom>
        <a:solidFill>
          <a:schemeClr val="accent3">
            <a:hueOff val="318894"/>
            <a:satOff val="11765"/>
            <a:lumOff val="-173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FFFF5E-ECD3-4ADA-9602-D72EEC537EBC}">
      <dsp:nvSpPr>
        <dsp:cNvPr id="0" name=""/>
        <dsp:cNvSpPr/>
      </dsp:nvSpPr>
      <dsp:spPr>
        <a:xfrm>
          <a:off x="538455" y="48157"/>
          <a:ext cx="70522" cy="70522"/>
        </a:xfrm>
        <a:prstGeom prst="ellipse">
          <a:avLst/>
        </a:prstGeom>
        <a:solidFill>
          <a:schemeClr val="accent3">
            <a:hueOff val="478341"/>
            <a:satOff val="17647"/>
            <a:lumOff val="-259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C6ED52-EC8E-48E2-9AAF-21AB3A8E7175}">
      <dsp:nvSpPr>
        <dsp:cNvPr id="0" name=""/>
        <dsp:cNvSpPr/>
      </dsp:nvSpPr>
      <dsp:spPr>
        <a:xfrm>
          <a:off x="666807" y="8664"/>
          <a:ext cx="70522" cy="70522"/>
        </a:xfrm>
        <a:prstGeom prst="ellipse">
          <a:avLst/>
        </a:prstGeom>
        <a:solidFill>
          <a:schemeClr val="accent3">
            <a:hueOff val="637788"/>
            <a:satOff val="23529"/>
            <a:lumOff val="-346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13B7C9-52F1-49A4-BC2F-33CA45754125}">
      <dsp:nvSpPr>
        <dsp:cNvPr id="0" name=""/>
        <dsp:cNvSpPr/>
      </dsp:nvSpPr>
      <dsp:spPr>
        <a:xfrm>
          <a:off x="824778" y="77776"/>
          <a:ext cx="70522" cy="70522"/>
        </a:xfrm>
        <a:prstGeom prst="ellipse">
          <a:avLst/>
        </a:prstGeom>
        <a:solidFill>
          <a:schemeClr val="accent3">
            <a:hueOff val="797235"/>
            <a:satOff val="29412"/>
            <a:lumOff val="-432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791B9D4-06B9-4017-89D5-49C957B40FE2}">
      <dsp:nvSpPr>
        <dsp:cNvPr id="0" name=""/>
        <dsp:cNvSpPr/>
      </dsp:nvSpPr>
      <dsp:spPr>
        <a:xfrm>
          <a:off x="923510" y="127142"/>
          <a:ext cx="110821" cy="110821"/>
        </a:xfrm>
        <a:prstGeom prst="ellipse">
          <a:avLst/>
        </a:prstGeom>
        <a:solidFill>
          <a:schemeClr val="accent3">
            <a:hueOff val="956682"/>
            <a:satOff val="35294"/>
            <a:lumOff val="-519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892346-53AA-4568-8332-2923581DFE4C}">
      <dsp:nvSpPr>
        <dsp:cNvPr id="0" name=""/>
        <dsp:cNvSpPr/>
      </dsp:nvSpPr>
      <dsp:spPr>
        <a:xfrm>
          <a:off x="1061735" y="235748"/>
          <a:ext cx="70522" cy="70522"/>
        </a:xfrm>
        <a:prstGeom prst="ellipse">
          <a:avLst/>
        </a:prstGeom>
        <a:solidFill>
          <a:schemeClr val="accent3">
            <a:hueOff val="1116129"/>
            <a:satOff val="41176"/>
            <a:lumOff val="-605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C3873D7-2E16-46FE-833F-3CC57BBDFD45}">
      <dsp:nvSpPr>
        <dsp:cNvPr id="0" name=""/>
        <dsp:cNvSpPr/>
      </dsp:nvSpPr>
      <dsp:spPr>
        <a:xfrm>
          <a:off x="1120974" y="344353"/>
          <a:ext cx="70522" cy="70522"/>
        </a:xfrm>
        <a:prstGeom prst="ellipse">
          <a:avLst/>
        </a:prstGeom>
        <a:solidFill>
          <a:schemeClr val="accent3">
            <a:hueOff val="1275576"/>
            <a:satOff val="47059"/>
            <a:lumOff val="-692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939958A-E672-48E7-B8A5-6645E3776143}">
      <dsp:nvSpPr>
        <dsp:cNvPr id="0" name=""/>
        <dsp:cNvSpPr/>
      </dsp:nvSpPr>
      <dsp:spPr>
        <a:xfrm>
          <a:off x="607568" y="137016"/>
          <a:ext cx="181344" cy="181344"/>
        </a:xfrm>
        <a:prstGeom prst="ellipse">
          <a:avLst/>
        </a:prstGeom>
        <a:solidFill>
          <a:schemeClr val="accent3">
            <a:hueOff val="1435023"/>
            <a:satOff val="52941"/>
            <a:lumOff val="-778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60D3818-4648-45BD-A838-E10C9329D743}">
      <dsp:nvSpPr>
        <dsp:cNvPr id="0" name=""/>
        <dsp:cNvSpPr/>
      </dsp:nvSpPr>
      <dsp:spPr>
        <a:xfrm>
          <a:off x="222513" y="512197"/>
          <a:ext cx="70522" cy="70522"/>
        </a:xfrm>
        <a:prstGeom prst="ellipse">
          <a:avLst/>
        </a:prstGeom>
        <a:solidFill>
          <a:schemeClr val="accent3">
            <a:hueOff val="1594470"/>
            <a:satOff val="58824"/>
            <a:lumOff val="-865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646CEF-8F3C-4971-B40A-ACAEDBB6E775}">
      <dsp:nvSpPr>
        <dsp:cNvPr id="0" name=""/>
        <dsp:cNvSpPr/>
      </dsp:nvSpPr>
      <dsp:spPr>
        <a:xfrm>
          <a:off x="281752" y="601056"/>
          <a:ext cx="110821" cy="110821"/>
        </a:xfrm>
        <a:prstGeom prst="ellipse">
          <a:avLst/>
        </a:prstGeom>
        <a:solidFill>
          <a:schemeClr val="accent3">
            <a:hueOff val="1753917"/>
            <a:satOff val="64706"/>
            <a:lumOff val="-951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58E48B-5420-4F2F-9437-044A326532B5}">
      <dsp:nvSpPr>
        <dsp:cNvPr id="0" name=""/>
        <dsp:cNvSpPr/>
      </dsp:nvSpPr>
      <dsp:spPr>
        <a:xfrm>
          <a:off x="429850" y="680041"/>
          <a:ext cx="161195" cy="161195"/>
        </a:xfrm>
        <a:prstGeom prst="ellipse">
          <a:avLst/>
        </a:prstGeom>
        <a:solidFill>
          <a:schemeClr val="accent3">
            <a:hueOff val="1913364"/>
            <a:satOff val="70588"/>
            <a:lumOff val="-1038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A39F2C-E246-4993-AE8D-34F54AAE1B94}">
      <dsp:nvSpPr>
        <dsp:cNvPr id="0" name=""/>
        <dsp:cNvSpPr/>
      </dsp:nvSpPr>
      <dsp:spPr>
        <a:xfrm>
          <a:off x="637187" y="808393"/>
          <a:ext cx="70522" cy="70522"/>
        </a:xfrm>
        <a:prstGeom prst="ellipse">
          <a:avLst/>
        </a:prstGeom>
        <a:solidFill>
          <a:schemeClr val="accent3">
            <a:hueOff val="2072811"/>
            <a:satOff val="76471"/>
            <a:lumOff val="-1124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FB6C24-8524-4A8F-8F50-6D7C16709596}">
      <dsp:nvSpPr>
        <dsp:cNvPr id="0" name=""/>
        <dsp:cNvSpPr/>
      </dsp:nvSpPr>
      <dsp:spPr>
        <a:xfrm>
          <a:off x="676680" y="680041"/>
          <a:ext cx="110821" cy="110821"/>
        </a:xfrm>
        <a:prstGeom prst="ellipse">
          <a:avLst/>
        </a:prstGeom>
        <a:solidFill>
          <a:schemeClr val="accent3">
            <a:hueOff val="2232258"/>
            <a:satOff val="82353"/>
            <a:lumOff val="-1211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14FA109-A6C1-40D3-B7BE-ED3E5C75C1CA}">
      <dsp:nvSpPr>
        <dsp:cNvPr id="0" name=""/>
        <dsp:cNvSpPr/>
      </dsp:nvSpPr>
      <dsp:spPr>
        <a:xfrm>
          <a:off x="775412" y="818266"/>
          <a:ext cx="70522" cy="70522"/>
        </a:xfrm>
        <a:prstGeom prst="ellipse">
          <a:avLst/>
        </a:prstGeom>
        <a:solidFill>
          <a:schemeClr val="accent3">
            <a:hueOff val="2391705"/>
            <a:satOff val="88235"/>
            <a:lumOff val="-1297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54276F-67CA-407B-8121-4FEA959D4E0A}">
      <dsp:nvSpPr>
        <dsp:cNvPr id="0" name=""/>
        <dsp:cNvSpPr/>
      </dsp:nvSpPr>
      <dsp:spPr>
        <a:xfrm>
          <a:off x="864271" y="660295"/>
          <a:ext cx="161195" cy="161195"/>
        </a:xfrm>
        <a:prstGeom prst="ellipse">
          <a:avLst/>
        </a:prstGeom>
        <a:solidFill>
          <a:schemeClr val="accent3">
            <a:hueOff val="2551152"/>
            <a:satOff val="94118"/>
            <a:lumOff val="-1384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5BA46C8-254F-4F70-A791-150E72834E84}">
      <dsp:nvSpPr>
        <dsp:cNvPr id="0" name=""/>
        <dsp:cNvSpPr/>
      </dsp:nvSpPr>
      <dsp:spPr>
        <a:xfrm>
          <a:off x="1081481" y="620802"/>
          <a:ext cx="110821" cy="110821"/>
        </a:xfrm>
        <a:prstGeom prst="ellipse">
          <a:avLst/>
        </a:prstGeom>
        <a:solidFill>
          <a:schemeClr val="accent3">
            <a:hueOff val="2710599"/>
            <a:satOff val="100000"/>
            <a:lumOff val="-1470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A16EB3-6AEF-4018-956D-626E88FA941A}">
      <dsp:nvSpPr>
        <dsp:cNvPr id="0" name=""/>
        <dsp:cNvSpPr/>
      </dsp:nvSpPr>
      <dsp:spPr>
        <a:xfrm>
          <a:off x="272887" y="324606"/>
          <a:ext cx="886572" cy="2921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419" sz="900" kern="1200" dirty="0"/>
            <a:t>Validación</a:t>
          </a:r>
          <a:endParaRPr lang="es-ES" sz="2400" kern="1200" dirty="0"/>
        </a:p>
      </dsp:txBody>
      <dsp:txXfrm>
        <a:off x="272887" y="324606"/>
        <a:ext cx="886572" cy="292166"/>
      </dsp:txXfrm>
    </dsp:sp>
    <dsp:sp modelId="{F10BB669-E6D7-4965-AEB1-BAA88FE6A2DC}">
      <dsp:nvSpPr>
        <dsp:cNvPr id="0" name=""/>
        <dsp:cNvSpPr/>
      </dsp:nvSpPr>
      <dsp:spPr>
        <a:xfrm>
          <a:off x="271879" y="235748"/>
          <a:ext cx="70522" cy="70522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0616A88-E150-4D4E-A1B7-431E09B96FB4}">
      <dsp:nvSpPr>
        <dsp:cNvPr id="0" name=""/>
        <dsp:cNvSpPr/>
      </dsp:nvSpPr>
      <dsp:spPr>
        <a:xfrm>
          <a:off x="321245" y="137016"/>
          <a:ext cx="70522" cy="70522"/>
        </a:xfrm>
        <a:prstGeom prst="ellipse">
          <a:avLst/>
        </a:prstGeom>
        <a:solidFill>
          <a:schemeClr val="accent3">
            <a:hueOff val="159447"/>
            <a:satOff val="5882"/>
            <a:lumOff val="-86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67CD2B-3F04-4D44-867E-A2DC4B406F71}">
      <dsp:nvSpPr>
        <dsp:cNvPr id="0" name=""/>
        <dsp:cNvSpPr/>
      </dsp:nvSpPr>
      <dsp:spPr>
        <a:xfrm>
          <a:off x="439723" y="156762"/>
          <a:ext cx="110821" cy="110821"/>
        </a:xfrm>
        <a:prstGeom prst="ellipse">
          <a:avLst/>
        </a:prstGeom>
        <a:solidFill>
          <a:schemeClr val="accent3">
            <a:hueOff val="318894"/>
            <a:satOff val="11765"/>
            <a:lumOff val="-173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FFFF5E-ECD3-4ADA-9602-D72EEC537EBC}">
      <dsp:nvSpPr>
        <dsp:cNvPr id="0" name=""/>
        <dsp:cNvSpPr/>
      </dsp:nvSpPr>
      <dsp:spPr>
        <a:xfrm>
          <a:off x="538455" y="48157"/>
          <a:ext cx="70522" cy="70522"/>
        </a:xfrm>
        <a:prstGeom prst="ellipse">
          <a:avLst/>
        </a:prstGeom>
        <a:solidFill>
          <a:schemeClr val="accent3">
            <a:hueOff val="478341"/>
            <a:satOff val="17647"/>
            <a:lumOff val="-259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C6ED52-EC8E-48E2-9AAF-21AB3A8E7175}">
      <dsp:nvSpPr>
        <dsp:cNvPr id="0" name=""/>
        <dsp:cNvSpPr/>
      </dsp:nvSpPr>
      <dsp:spPr>
        <a:xfrm>
          <a:off x="666807" y="8664"/>
          <a:ext cx="70522" cy="70522"/>
        </a:xfrm>
        <a:prstGeom prst="ellipse">
          <a:avLst/>
        </a:prstGeom>
        <a:solidFill>
          <a:schemeClr val="accent3">
            <a:hueOff val="637788"/>
            <a:satOff val="23529"/>
            <a:lumOff val="-346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13B7C9-52F1-49A4-BC2F-33CA45754125}">
      <dsp:nvSpPr>
        <dsp:cNvPr id="0" name=""/>
        <dsp:cNvSpPr/>
      </dsp:nvSpPr>
      <dsp:spPr>
        <a:xfrm>
          <a:off x="824778" y="77776"/>
          <a:ext cx="70522" cy="70522"/>
        </a:xfrm>
        <a:prstGeom prst="ellipse">
          <a:avLst/>
        </a:prstGeom>
        <a:solidFill>
          <a:schemeClr val="accent3">
            <a:hueOff val="797235"/>
            <a:satOff val="29412"/>
            <a:lumOff val="-432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791B9D4-06B9-4017-89D5-49C957B40FE2}">
      <dsp:nvSpPr>
        <dsp:cNvPr id="0" name=""/>
        <dsp:cNvSpPr/>
      </dsp:nvSpPr>
      <dsp:spPr>
        <a:xfrm>
          <a:off x="923510" y="127142"/>
          <a:ext cx="110821" cy="110821"/>
        </a:xfrm>
        <a:prstGeom prst="ellipse">
          <a:avLst/>
        </a:prstGeom>
        <a:solidFill>
          <a:schemeClr val="accent3">
            <a:hueOff val="956682"/>
            <a:satOff val="35294"/>
            <a:lumOff val="-519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892346-53AA-4568-8332-2923581DFE4C}">
      <dsp:nvSpPr>
        <dsp:cNvPr id="0" name=""/>
        <dsp:cNvSpPr/>
      </dsp:nvSpPr>
      <dsp:spPr>
        <a:xfrm>
          <a:off x="1061735" y="235748"/>
          <a:ext cx="70522" cy="70522"/>
        </a:xfrm>
        <a:prstGeom prst="ellipse">
          <a:avLst/>
        </a:prstGeom>
        <a:solidFill>
          <a:schemeClr val="accent3">
            <a:hueOff val="1116129"/>
            <a:satOff val="41176"/>
            <a:lumOff val="-605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C3873D7-2E16-46FE-833F-3CC57BBDFD45}">
      <dsp:nvSpPr>
        <dsp:cNvPr id="0" name=""/>
        <dsp:cNvSpPr/>
      </dsp:nvSpPr>
      <dsp:spPr>
        <a:xfrm>
          <a:off x="1120974" y="344353"/>
          <a:ext cx="70522" cy="70522"/>
        </a:xfrm>
        <a:prstGeom prst="ellipse">
          <a:avLst/>
        </a:prstGeom>
        <a:solidFill>
          <a:schemeClr val="accent3">
            <a:hueOff val="1275576"/>
            <a:satOff val="47059"/>
            <a:lumOff val="-692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939958A-E672-48E7-B8A5-6645E3776143}">
      <dsp:nvSpPr>
        <dsp:cNvPr id="0" name=""/>
        <dsp:cNvSpPr/>
      </dsp:nvSpPr>
      <dsp:spPr>
        <a:xfrm>
          <a:off x="607568" y="137016"/>
          <a:ext cx="181344" cy="181344"/>
        </a:xfrm>
        <a:prstGeom prst="ellipse">
          <a:avLst/>
        </a:prstGeom>
        <a:solidFill>
          <a:schemeClr val="accent3">
            <a:hueOff val="1435023"/>
            <a:satOff val="52941"/>
            <a:lumOff val="-778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60D3818-4648-45BD-A838-E10C9329D743}">
      <dsp:nvSpPr>
        <dsp:cNvPr id="0" name=""/>
        <dsp:cNvSpPr/>
      </dsp:nvSpPr>
      <dsp:spPr>
        <a:xfrm>
          <a:off x="222513" y="512197"/>
          <a:ext cx="70522" cy="70522"/>
        </a:xfrm>
        <a:prstGeom prst="ellipse">
          <a:avLst/>
        </a:prstGeom>
        <a:solidFill>
          <a:schemeClr val="accent3">
            <a:hueOff val="1594470"/>
            <a:satOff val="58824"/>
            <a:lumOff val="-865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646CEF-8F3C-4971-B40A-ACAEDBB6E775}">
      <dsp:nvSpPr>
        <dsp:cNvPr id="0" name=""/>
        <dsp:cNvSpPr/>
      </dsp:nvSpPr>
      <dsp:spPr>
        <a:xfrm>
          <a:off x="281752" y="601056"/>
          <a:ext cx="110821" cy="110821"/>
        </a:xfrm>
        <a:prstGeom prst="ellipse">
          <a:avLst/>
        </a:prstGeom>
        <a:solidFill>
          <a:schemeClr val="accent3">
            <a:hueOff val="1753917"/>
            <a:satOff val="64706"/>
            <a:lumOff val="-951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58E48B-5420-4F2F-9437-044A326532B5}">
      <dsp:nvSpPr>
        <dsp:cNvPr id="0" name=""/>
        <dsp:cNvSpPr/>
      </dsp:nvSpPr>
      <dsp:spPr>
        <a:xfrm>
          <a:off x="429850" y="680041"/>
          <a:ext cx="161195" cy="161195"/>
        </a:xfrm>
        <a:prstGeom prst="ellipse">
          <a:avLst/>
        </a:prstGeom>
        <a:solidFill>
          <a:schemeClr val="accent3">
            <a:hueOff val="1913364"/>
            <a:satOff val="70588"/>
            <a:lumOff val="-1038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A39F2C-E246-4993-AE8D-34F54AAE1B94}">
      <dsp:nvSpPr>
        <dsp:cNvPr id="0" name=""/>
        <dsp:cNvSpPr/>
      </dsp:nvSpPr>
      <dsp:spPr>
        <a:xfrm>
          <a:off x="637187" y="808393"/>
          <a:ext cx="70522" cy="70522"/>
        </a:xfrm>
        <a:prstGeom prst="ellipse">
          <a:avLst/>
        </a:prstGeom>
        <a:solidFill>
          <a:schemeClr val="accent3">
            <a:hueOff val="2072811"/>
            <a:satOff val="76471"/>
            <a:lumOff val="-1124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FB6C24-8524-4A8F-8F50-6D7C16709596}">
      <dsp:nvSpPr>
        <dsp:cNvPr id="0" name=""/>
        <dsp:cNvSpPr/>
      </dsp:nvSpPr>
      <dsp:spPr>
        <a:xfrm>
          <a:off x="676680" y="680041"/>
          <a:ext cx="110821" cy="110821"/>
        </a:xfrm>
        <a:prstGeom prst="ellipse">
          <a:avLst/>
        </a:prstGeom>
        <a:solidFill>
          <a:schemeClr val="accent3">
            <a:hueOff val="2232258"/>
            <a:satOff val="82353"/>
            <a:lumOff val="-1211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14FA109-A6C1-40D3-B7BE-ED3E5C75C1CA}">
      <dsp:nvSpPr>
        <dsp:cNvPr id="0" name=""/>
        <dsp:cNvSpPr/>
      </dsp:nvSpPr>
      <dsp:spPr>
        <a:xfrm>
          <a:off x="775412" y="818266"/>
          <a:ext cx="70522" cy="70522"/>
        </a:xfrm>
        <a:prstGeom prst="ellipse">
          <a:avLst/>
        </a:prstGeom>
        <a:solidFill>
          <a:schemeClr val="accent3">
            <a:hueOff val="2391705"/>
            <a:satOff val="88235"/>
            <a:lumOff val="-1297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54276F-67CA-407B-8121-4FEA959D4E0A}">
      <dsp:nvSpPr>
        <dsp:cNvPr id="0" name=""/>
        <dsp:cNvSpPr/>
      </dsp:nvSpPr>
      <dsp:spPr>
        <a:xfrm>
          <a:off x="864271" y="660295"/>
          <a:ext cx="161195" cy="161195"/>
        </a:xfrm>
        <a:prstGeom prst="ellipse">
          <a:avLst/>
        </a:prstGeom>
        <a:solidFill>
          <a:schemeClr val="accent3">
            <a:hueOff val="2551152"/>
            <a:satOff val="94118"/>
            <a:lumOff val="-1384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5BA46C8-254F-4F70-A791-150E72834E84}">
      <dsp:nvSpPr>
        <dsp:cNvPr id="0" name=""/>
        <dsp:cNvSpPr/>
      </dsp:nvSpPr>
      <dsp:spPr>
        <a:xfrm>
          <a:off x="1081481" y="620802"/>
          <a:ext cx="110821" cy="110821"/>
        </a:xfrm>
        <a:prstGeom prst="ellipse">
          <a:avLst/>
        </a:prstGeom>
        <a:solidFill>
          <a:schemeClr val="accent3">
            <a:hueOff val="2710599"/>
            <a:satOff val="100000"/>
            <a:lumOff val="-1470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3/layout/RandomtoResultProcess">
  <dgm:title val=""/>
  <dgm:desc val=""/>
  <dgm:catLst>
    <dgm:cat type="process" pri="1275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Name0">
    <dgm:varLst>
      <dgm:dir/>
      <dgm:animOne val="branch"/>
      <dgm:animLvl val="lvl"/>
    </dgm:varLst>
    <dgm:choose name="Name1">
      <dgm:if name="Name2" func="var" arg="dir" op="equ" val="norm">
        <dgm:alg type="lin">
          <dgm:param type="fallback" val="2D"/>
          <dgm:param type="nodeVertAlign" val="t"/>
        </dgm:alg>
      </dgm:if>
      <dgm:else name="Name3">
        <dgm:alg type="lin">
          <dgm:param type="fallback" val="2D"/>
          <dgm:param type="nodeVertAlign" val="t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userH" refType="h" fact="2"/>
      <dgm:constr type="w" for="ch" forName="chaos" refType="userH" fact="0.681"/>
      <dgm:constr type="h" for="ch" forName="chaos" refType="userH"/>
      <dgm:constr type="w" for="ch" forName="middle" refType="userH" fact="0.6"/>
      <dgm:constr type="h" for="ch" forName="middle" refType="userH"/>
      <dgm:constr type="w" for="ch" forName="last" refType="userH" fact="0.6"/>
      <dgm:constr type="h" for="ch" forName="last" refType="userH"/>
      <dgm:constr type="w" for="ch" forName="chevronComposite1" refType="userH" fact="0.22"/>
      <dgm:constr type="h" for="ch" forName="chevronComposite1" refType="userH" fact="0.52"/>
      <dgm:constr type="w" for="ch" forName="chevronComposite2" refType="userH" fact="0.22"/>
      <dgm:constr type="h" for="ch" forName="chevronComposite2" refType="userH" fact="0.52"/>
      <dgm:constr type="w" for="ch" forName="overlap" refType="userH" fact="-0.04"/>
      <dgm:constr type="h" for="ch" forName="overlap" refType="userH" fact="0.06"/>
      <dgm:constr type="primFontSz" for="des" forName="parTx1" op="equ" val="65"/>
      <dgm:constr type="primFontSz" for="des" forName="parTxMid" refType="primFontSz" refFor="des" refForName="parTx1" op="equ"/>
      <dgm:constr type="primFontSz" for="des" forName="circleTx" refType="primFontSz" refFor="des" refForName="parTx1" op="equ"/>
      <dgm:constr type="primFontSz" for="des" forName="desTx1" op="equ" val="65"/>
      <dgm:constr type="primFontSz" for="des" forName="desTxMid" refType="primFontSz" refFor="des" refForName="desTx1" op="equ"/>
      <dgm:constr type="primFontSz" for="des" forName="desTxN" refType="primFontSz" refFor="des" refForName="desTx1" op="equ"/>
    </dgm:constrLst>
    <dgm:forEach name="Name4" axis="ch" ptType="node">
      <dgm:choose name="Name5">
        <dgm:if name="Name6" axis="self" ptType="node" func="pos" op="equ" val="1">
          <dgm:layoutNode name="chaos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parTx1" refType="w" fact="0.5"/>
              <dgm:constr type="t" for="ch" forName="parTx1" refType="w" fact="0.32"/>
              <dgm:constr type="w" for="ch" forName="parTx1" refType="w" fact="0.88"/>
              <dgm:constr type="h" for="ch" forName="parTx1" refType="w" fact="0.29"/>
              <dgm:constr type="ctrX" for="ch" forName="desTx1" refType="w" fact="0.5"/>
              <dgm:constr type="b" for="ch" forName="desTx1" refType="h"/>
              <dgm:constr type="w" for="ch" forName="desTx1" refType="w" fact="0.88"/>
              <dgm:constr type="h" for="ch" forName="desTx1" refType="h" fact="0.37"/>
              <dgm:constr type="l" for="ch" forName="c1" refType="w" fact="0.05"/>
              <dgm:constr type="t" for="ch" forName="c1" refType="w" fact="0.23"/>
              <dgm:constr type="w" for="ch" forName="c1" refType="w" fact="0.07"/>
              <dgm:constr type="h" for="ch" forName="c1" refType="w" refFor="ch" refForName="c1"/>
              <dgm:constr type="l" for="ch" forName="c2" refType="w" fact="0.1"/>
              <dgm:constr type="t" for="ch" forName="c2" refType="w" fact="0.13"/>
              <dgm:constr type="w" for="ch" forName="c2" refType="w" fact="0.07"/>
              <dgm:constr type="h" for="ch" forName="c2" refType="w" refFor="ch" refForName="c2"/>
              <dgm:constr type="l" for="ch" forName="c3" refType="w" fact="0.22"/>
              <dgm:constr type="t" for="ch" forName="c3" refType="w" fact="0.15"/>
              <dgm:constr type="w" for="ch" forName="c3" refType="w" fact="0.11"/>
              <dgm:constr type="h" for="ch" forName="c3" refType="w" refFor="ch" refForName="c3"/>
              <dgm:constr type="l" for="ch" forName="c4" refType="w" fact="0.32"/>
              <dgm:constr type="t" for="ch" forName="c4" refType="w" fact="0.04"/>
              <dgm:constr type="w" for="ch" forName="c4" refType="w" fact="0.07"/>
              <dgm:constr type="h" for="ch" forName="c4" refType="w" refFor="ch" refForName="c4"/>
              <dgm:constr type="l" for="ch" forName="c5" refType="w" fact="0.45"/>
              <dgm:constr type="t" for="ch" forName="c5" refType="w" fact="0"/>
              <dgm:constr type="w" for="ch" forName="c5" refType="w" fact="0.07"/>
              <dgm:constr type="h" for="ch" forName="c5" refType="w" refFor="ch" refForName="c5"/>
              <dgm:constr type="l" for="ch" forName="c6" refType="w" fact="0.61"/>
              <dgm:constr type="t" for="ch" forName="c6" refType="w" fact="0.07"/>
              <dgm:constr type="w" for="ch" forName="c6" refType="w" fact="0.07"/>
              <dgm:constr type="h" for="ch" forName="c6" refType="w" refFor="ch" refForName="c6"/>
              <dgm:constr type="l" for="ch" forName="c7" refType="w" fact="0.71"/>
              <dgm:constr type="t" for="ch" forName="c7" refType="w" fact="0.12"/>
              <dgm:constr type="w" for="ch" forName="c7" refType="w" fact="0.11"/>
              <dgm:constr type="h" for="ch" forName="c7" refType="w" refFor="ch" refForName="c7"/>
              <dgm:constr type="l" for="ch" forName="c8" refType="w" fact="0.85"/>
              <dgm:constr type="t" for="ch" forName="c8" refType="w" fact="0.23"/>
              <dgm:constr type="w" for="ch" forName="c8" refType="w" fact="0.07"/>
              <dgm:constr type="h" for="ch" forName="c8" refType="w" refFor="ch" refForName="c8"/>
              <dgm:constr type="l" for="ch" forName="c9" refType="w" fact="0.91"/>
              <dgm:constr type="t" for="ch" forName="c9" refType="w" fact="0.34"/>
              <dgm:constr type="w" for="ch" forName="c9" refType="w" fact="0.07"/>
              <dgm:constr type="h" for="ch" forName="c9" refType="w" refFor="ch" refForName="c9"/>
              <dgm:constr type="l" for="ch" forName="c10" refType="w" fact="0.39"/>
              <dgm:constr type="t" for="ch" forName="c10" refType="w" fact="0.13"/>
              <dgm:constr type="w" for="ch" forName="c10" refType="w" fact="0.18"/>
              <dgm:constr type="h" for="ch" forName="c10" refType="w" refFor="ch" refForName="c10"/>
              <dgm:constr type="l" for="ch" forName="c11" refType="w" fact="0"/>
              <dgm:constr type="t" for="ch" forName="c11" refType="w" fact="0.51"/>
              <dgm:constr type="w" for="ch" forName="c11" refType="w" fact="0.07"/>
              <dgm:constr type="h" for="ch" forName="c11" refType="w" refFor="ch" refForName="c11"/>
              <dgm:constr type="l" for="ch" forName="c12" refType="w" fact="0.06"/>
              <dgm:constr type="t" for="ch" forName="c12" refType="w" fact="0.6"/>
              <dgm:constr type="w" for="ch" forName="c12" refType="w" fact="0.11"/>
              <dgm:constr type="h" for="ch" forName="c12" refType="w" refFor="ch" refForName="c12"/>
              <dgm:constr type="l" for="ch" forName="c13" refType="w" fact="0.21"/>
              <dgm:constr type="t" for="ch" forName="c13" refType="w" fact="0.68"/>
              <dgm:constr type="w" for="ch" forName="c13" refType="w" fact="0.16"/>
              <dgm:constr type="h" for="ch" forName="c13" refType="w" refFor="ch" refForName="c13"/>
              <dgm:constr type="l" for="ch" forName="c14" refType="w" fact="0.42"/>
              <dgm:constr type="t" for="ch" forName="c14" refType="w" fact="0.81"/>
              <dgm:constr type="w" for="ch" forName="c14" refType="w" fact="0.07"/>
              <dgm:constr type="h" for="ch" forName="c14" refType="w" refFor="ch" refForName="c14"/>
              <dgm:constr type="l" for="ch" forName="c15" refType="w" fact="0.46"/>
              <dgm:constr type="t" for="ch" forName="c15" refType="w" fact="0.68"/>
              <dgm:constr type="w" for="ch" forName="c15" refType="w" fact="0.11"/>
              <dgm:constr type="h" for="ch" forName="c15" refType="w" refFor="ch" refForName="c15"/>
              <dgm:constr type="l" for="ch" forName="c16" refType="w" fact="0.56"/>
              <dgm:constr type="t" for="ch" forName="c16" refType="w" fact="0.82"/>
              <dgm:constr type="w" for="ch" forName="c16" refType="w" fact="0.07"/>
              <dgm:constr type="h" for="ch" forName="c16" refType="w" refFor="ch" refForName="c16"/>
              <dgm:constr type="l" for="ch" forName="c17" refType="w" fact="0.65"/>
              <dgm:constr type="t" for="ch" forName="c17" refType="w" fact="0.66"/>
              <dgm:constr type="w" for="ch" forName="c17" refType="w" fact="0.16"/>
              <dgm:constr type="h" for="ch" forName="c17" refType="w" refFor="ch" refForName="c17"/>
              <dgm:constr type="l" for="ch" forName="c18" refType="w" fact="0.87"/>
              <dgm:constr type="t" for="ch" forName="c18" refType="w" fact="0.62"/>
              <dgm:constr type="w" for="ch" forName="c18" refType="w" fact="0.11"/>
              <dgm:constr type="h" for="ch" forName="c18" refType="w" refFor="ch" refForName="c18"/>
            </dgm:constrLst>
            <dgm:layoutNode name="parTx1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7">
              <dgm:if name="Name8" axis="ch" ptType="node" func="cnt" op="gte" val="1">
                <dgm:layoutNode name="desTx1" styleLbl="revTx">
                  <dgm:varLst>
                    <dgm:bulletEnabled val="1"/>
                  </dgm:varLst>
                  <dgm:choose name="Name9">
                    <dgm:if name="Name10" axis="ch" ptType="node" func="cnt" op="equ" val="1">
                      <dgm:alg type="tx">
                        <dgm:param type="shpTxLTRAlignCh" val="l"/>
                      </dgm:alg>
                    </dgm:if>
                    <dgm:else name="Name11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2"/>
            </dgm:choose>
            <dgm:layoutNode name="c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9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0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layoutNode>
        </dgm:if>
        <dgm:if name="Name13" axis="self" ptType="node" func="revPos" op="equ" val="1">
          <dgm:layoutNode name="last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circleTx" refType="w" fact="0.5"/>
              <dgm:constr type="t" for="ch" forName="circleTx" refType="w" fact="0.117"/>
              <dgm:constr type="w" for="ch" forName="circleTx" refType="h" refFor="ch" refForName="circleTx"/>
              <dgm:constr type="h" for="ch" forName="circleTx" refType="w" fact="0.85"/>
              <dgm:constr type="l" for="ch" forName="desTxN"/>
              <dgm:constr type="b" for="ch" forName="desTxN" refType="h"/>
              <dgm:constr type="w" for="ch" forName="desTxN" refType="w"/>
              <dgm:constr type="h" for="ch" forName="desTxN" refType="h" fact="0.37"/>
              <dgm:constr type="ctrX" for="ch" forName="spN" refType="w" fact="0.5"/>
              <dgm:constr type="t" for="ch" forName="spN"/>
              <dgm:constr type="w" for="ch" forName="spN" refType="w" fact="0.93"/>
              <dgm:constr type="h" for="ch" forName="spN" refType="h" fact="0.01"/>
            </dgm:constrLst>
            <dgm:layoutNode name="circleTx" styleLbl="node1">
              <dgm:alg type="tx"/>
              <dgm:shape xmlns:r="http://schemas.openxmlformats.org/officeDocument/2006/relationships" type="ellipse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  <dgm:choose name="Name14">
              <dgm:if name="Name15" axis="ch" ptType="node" func="cnt" op="gte" val="1">
                <dgm:layoutNode name="desTxN" styleLbl="revTx">
                  <dgm:varLst>
                    <dgm:bulletEnabled val="1"/>
                  </dgm:varLst>
                  <dgm:choose name="Name16">
                    <dgm:if name="Name17" axis="ch" ptType="node" func="cnt" op="equ" val="1">
                      <dgm:alg type="tx">
                        <dgm:param type="shpTxLTRAlignCh" val="l"/>
                      </dgm:alg>
                    </dgm:if>
                    <dgm:else name="Name18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  <dgm:layoutNode name="spN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if>
        <dgm:else name="Name20">
          <dgm:layoutNode name="middl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l" for="ch" forName="parTxMid"/>
              <dgm:constr type="t" for="ch" forName="parTxMid" refType="w" fact="0.167"/>
              <dgm:constr type="w" for="ch" forName="parTxMid" refType="w"/>
              <dgm:constr type="h" for="ch" forName="parTxMid" refType="w" fact="0.7"/>
              <dgm:constr type="l" for="ch" forName="desTxMid"/>
              <dgm:constr type="b" for="ch" forName="desTxMid" refType="h"/>
              <dgm:constr type="w" for="ch" forName="desTxMid" refType="w"/>
              <dgm:constr type="h" for="ch" forName="desTxMid" refType="h" fact="0.37"/>
              <dgm:constr type="ctrX" for="ch" forName="spMid" refType="w" fact="0.5"/>
              <dgm:constr type="t" for="ch" forName="spMid"/>
              <dgm:constr type="w" for="ch" forName="spMid" refType="w" fact="0.01"/>
              <dgm:constr type="h" for="ch" forName="spMid" refType="h" fact="0.01"/>
            </dgm:constrLst>
            <dgm:layoutNode name="parTxMid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21">
              <dgm:if name="Name22" axis="ch" ptType="node" func="cnt" op="gte" val="1">
                <dgm:layoutNode name="desTxMid" styleLbl="revTx">
                  <dgm:varLst>
                    <dgm:bulletEnabled val="1"/>
                  </dgm:varLst>
                  <dgm:choose name="Name23">
                    <dgm:if name="Name24" axis="ch" ptType="node" func="cnt" op="equ" val="1">
                      <dgm:alg type="tx">
                        <dgm:param type="shpTxLTRAlignCh" val="l"/>
                      </dgm:alg>
                    </dgm:if>
                    <dgm:else name="Name25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26"/>
            </dgm:choose>
            <dgm:layoutNode name="spMid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else>
      </dgm:choose>
      <dgm:forEach name="Name27" axis="followSib" ptType="sibTrans" cnt="1">
        <dgm:layoutNode name="chevronComposite1" styleLbl="alignImgPlace1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chevron1"/>
            <dgm:constr type="t" for="ch" forName="chevron1" refType="h" fact="0.1923"/>
            <dgm:constr type="w" for="ch" forName="chevron1" refType="w"/>
            <dgm:constr type="b" for="ch" forName="chevron1" refType="h"/>
            <dgm:constr type="l" for="ch" forName="spChevron1"/>
            <dgm:constr type="t" for="ch" forName="spChevron1"/>
            <dgm:constr type="w" for="ch" forName="spChevron1" refType="w" fact="0.01"/>
            <dgm:constr type="h" for="ch" forName="spChevron1" refType="h" fact="0.01"/>
          </dgm:constrLst>
          <dgm:layoutNode name="chevron1">
            <dgm:alg type="sp"/>
            <dgm:choose name="Name28">
              <dgm:if name="Name29" func="var" arg="dir" op="equ" val="norm">
                <dgm:shape xmlns:r="http://schemas.openxmlformats.org/officeDocument/2006/relationships" type="chevron" r:blip="">
                  <dgm:adjLst>
                    <dgm:adj idx="1" val="0.6231"/>
                  </dgm:adjLst>
                </dgm:shape>
              </dgm:if>
              <dgm:else name="Name30">
                <dgm:shape xmlns:r="http://schemas.openxmlformats.org/officeDocument/2006/relationships" rot="180" type="chevron" r:blip="">
                  <dgm:adjLst>
                    <dgm:adj idx="1" val="0.6231"/>
                  </dgm:adjLst>
                </dgm:shape>
              </dgm:else>
            </dgm:choose>
            <dgm:presOf/>
          </dgm:layoutNode>
          <dgm:layoutNode name="spChevron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  <dgm:choose name="Name31">
          <dgm:if name="Name32" axis="root ch" ptType="all node" func="cnt" op="equ" val="2">
            <dgm:layoutNode name="overl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chevronComposite2" styleLbl="alignImgPlace1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l" for="ch" forName="chevron2"/>
                <dgm:constr type="t" for="ch" forName="chevron2" refType="h" fact="0.1923"/>
                <dgm:constr type="w" for="ch" forName="chevron2" refType="w"/>
                <dgm:constr type="b" for="ch" forName="chevron2" refType="h"/>
                <dgm:constr type="l" for="ch" forName="spChevron2"/>
                <dgm:constr type="t" for="ch" forName="spChevron2"/>
                <dgm:constr type="w" for="ch" forName="spChevron2" refType="w" fact="0.01"/>
                <dgm:constr type="h" for="ch" forName="spChevron2" refType="h" fact="0.01"/>
              </dgm:constrLst>
              <dgm:layoutNode name="chevron2">
                <dgm:alg type="sp"/>
                <dgm:choose name="Name33">
                  <dgm:if name="Name34" func="var" arg="dir" op="equ" val="norm">
                    <dgm:shape xmlns:r="http://schemas.openxmlformats.org/officeDocument/2006/relationships" type="chevron" r:blip="">
                      <dgm:adjLst>
                        <dgm:adj idx="1" val="0.6231"/>
                      </dgm:adjLst>
                    </dgm:shape>
                  </dgm:if>
                  <dgm:else name="Name35">
                    <dgm:shape xmlns:r="http://schemas.openxmlformats.org/officeDocument/2006/relationships" rot="180" type="chevron" r:blip="">
                      <dgm:adjLst>
                        <dgm:adj idx="1" val="0.6231"/>
                      </dgm:adjLst>
                    </dgm:shape>
                  </dgm:else>
                </dgm:choose>
                <dgm:presOf/>
              </dgm:layoutNode>
              <dgm:layoutNode name="spChevron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layoutNode>
          </dgm:if>
          <dgm:else name="Name36"/>
        </dgm:choos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9/3/layout/RandomtoResultProcess">
  <dgm:title val=""/>
  <dgm:desc val=""/>
  <dgm:catLst>
    <dgm:cat type="process" pri="1275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Name0">
    <dgm:varLst>
      <dgm:dir/>
      <dgm:animOne val="branch"/>
      <dgm:animLvl val="lvl"/>
    </dgm:varLst>
    <dgm:choose name="Name1">
      <dgm:if name="Name2" func="var" arg="dir" op="equ" val="norm">
        <dgm:alg type="lin">
          <dgm:param type="fallback" val="2D"/>
          <dgm:param type="nodeVertAlign" val="t"/>
        </dgm:alg>
      </dgm:if>
      <dgm:else name="Name3">
        <dgm:alg type="lin">
          <dgm:param type="fallback" val="2D"/>
          <dgm:param type="nodeVertAlign" val="t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userH" refType="h" fact="2"/>
      <dgm:constr type="w" for="ch" forName="chaos" refType="userH" fact="0.681"/>
      <dgm:constr type="h" for="ch" forName="chaos" refType="userH"/>
      <dgm:constr type="w" for="ch" forName="middle" refType="userH" fact="0.6"/>
      <dgm:constr type="h" for="ch" forName="middle" refType="userH"/>
      <dgm:constr type="w" for="ch" forName="last" refType="userH" fact="0.6"/>
      <dgm:constr type="h" for="ch" forName="last" refType="userH"/>
      <dgm:constr type="w" for="ch" forName="chevronComposite1" refType="userH" fact="0.22"/>
      <dgm:constr type="h" for="ch" forName="chevronComposite1" refType="userH" fact="0.52"/>
      <dgm:constr type="w" for="ch" forName="chevronComposite2" refType="userH" fact="0.22"/>
      <dgm:constr type="h" for="ch" forName="chevronComposite2" refType="userH" fact="0.52"/>
      <dgm:constr type="w" for="ch" forName="overlap" refType="userH" fact="-0.04"/>
      <dgm:constr type="h" for="ch" forName="overlap" refType="userH" fact="0.06"/>
      <dgm:constr type="primFontSz" for="des" forName="parTx1" op="equ" val="65"/>
      <dgm:constr type="primFontSz" for="des" forName="parTxMid" refType="primFontSz" refFor="des" refForName="parTx1" op="equ"/>
      <dgm:constr type="primFontSz" for="des" forName="circleTx" refType="primFontSz" refFor="des" refForName="parTx1" op="equ"/>
      <dgm:constr type="primFontSz" for="des" forName="desTx1" op="equ" val="65"/>
      <dgm:constr type="primFontSz" for="des" forName="desTxMid" refType="primFontSz" refFor="des" refForName="desTx1" op="equ"/>
      <dgm:constr type="primFontSz" for="des" forName="desTxN" refType="primFontSz" refFor="des" refForName="desTx1" op="equ"/>
    </dgm:constrLst>
    <dgm:forEach name="Name4" axis="ch" ptType="node">
      <dgm:choose name="Name5">
        <dgm:if name="Name6" axis="self" ptType="node" func="pos" op="equ" val="1">
          <dgm:layoutNode name="chaos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parTx1" refType="w" fact="0.5"/>
              <dgm:constr type="t" for="ch" forName="parTx1" refType="w" fact="0.32"/>
              <dgm:constr type="w" for="ch" forName="parTx1" refType="w" fact="0.88"/>
              <dgm:constr type="h" for="ch" forName="parTx1" refType="w" fact="0.29"/>
              <dgm:constr type="ctrX" for="ch" forName="desTx1" refType="w" fact="0.5"/>
              <dgm:constr type="b" for="ch" forName="desTx1" refType="h"/>
              <dgm:constr type="w" for="ch" forName="desTx1" refType="w" fact="0.88"/>
              <dgm:constr type="h" for="ch" forName="desTx1" refType="h" fact="0.37"/>
              <dgm:constr type="l" for="ch" forName="c1" refType="w" fact="0.05"/>
              <dgm:constr type="t" for="ch" forName="c1" refType="w" fact="0.23"/>
              <dgm:constr type="w" for="ch" forName="c1" refType="w" fact="0.07"/>
              <dgm:constr type="h" for="ch" forName="c1" refType="w" refFor="ch" refForName="c1"/>
              <dgm:constr type="l" for="ch" forName="c2" refType="w" fact="0.1"/>
              <dgm:constr type="t" for="ch" forName="c2" refType="w" fact="0.13"/>
              <dgm:constr type="w" for="ch" forName="c2" refType="w" fact="0.07"/>
              <dgm:constr type="h" for="ch" forName="c2" refType="w" refFor="ch" refForName="c2"/>
              <dgm:constr type="l" for="ch" forName="c3" refType="w" fact="0.22"/>
              <dgm:constr type="t" for="ch" forName="c3" refType="w" fact="0.15"/>
              <dgm:constr type="w" for="ch" forName="c3" refType="w" fact="0.11"/>
              <dgm:constr type="h" for="ch" forName="c3" refType="w" refFor="ch" refForName="c3"/>
              <dgm:constr type="l" for="ch" forName="c4" refType="w" fact="0.32"/>
              <dgm:constr type="t" for="ch" forName="c4" refType="w" fact="0.04"/>
              <dgm:constr type="w" for="ch" forName="c4" refType="w" fact="0.07"/>
              <dgm:constr type="h" for="ch" forName="c4" refType="w" refFor="ch" refForName="c4"/>
              <dgm:constr type="l" for="ch" forName="c5" refType="w" fact="0.45"/>
              <dgm:constr type="t" for="ch" forName="c5" refType="w" fact="0"/>
              <dgm:constr type="w" for="ch" forName="c5" refType="w" fact="0.07"/>
              <dgm:constr type="h" for="ch" forName="c5" refType="w" refFor="ch" refForName="c5"/>
              <dgm:constr type="l" for="ch" forName="c6" refType="w" fact="0.61"/>
              <dgm:constr type="t" for="ch" forName="c6" refType="w" fact="0.07"/>
              <dgm:constr type="w" for="ch" forName="c6" refType="w" fact="0.07"/>
              <dgm:constr type="h" for="ch" forName="c6" refType="w" refFor="ch" refForName="c6"/>
              <dgm:constr type="l" for="ch" forName="c7" refType="w" fact="0.71"/>
              <dgm:constr type="t" for="ch" forName="c7" refType="w" fact="0.12"/>
              <dgm:constr type="w" for="ch" forName="c7" refType="w" fact="0.11"/>
              <dgm:constr type="h" for="ch" forName="c7" refType="w" refFor="ch" refForName="c7"/>
              <dgm:constr type="l" for="ch" forName="c8" refType="w" fact="0.85"/>
              <dgm:constr type="t" for="ch" forName="c8" refType="w" fact="0.23"/>
              <dgm:constr type="w" for="ch" forName="c8" refType="w" fact="0.07"/>
              <dgm:constr type="h" for="ch" forName="c8" refType="w" refFor="ch" refForName="c8"/>
              <dgm:constr type="l" for="ch" forName="c9" refType="w" fact="0.91"/>
              <dgm:constr type="t" for="ch" forName="c9" refType="w" fact="0.34"/>
              <dgm:constr type="w" for="ch" forName="c9" refType="w" fact="0.07"/>
              <dgm:constr type="h" for="ch" forName="c9" refType="w" refFor="ch" refForName="c9"/>
              <dgm:constr type="l" for="ch" forName="c10" refType="w" fact="0.39"/>
              <dgm:constr type="t" for="ch" forName="c10" refType="w" fact="0.13"/>
              <dgm:constr type="w" for="ch" forName="c10" refType="w" fact="0.18"/>
              <dgm:constr type="h" for="ch" forName="c10" refType="w" refFor="ch" refForName="c10"/>
              <dgm:constr type="l" for="ch" forName="c11" refType="w" fact="0"/>
              <dgm:constr type="t" for="ch" forName="c11" refType="w" fact="0.51"/>
              <dgm:constr type="w" for="ch" forName="c11" refType="w" fact="0.07"/>
              <dgm:constr type="h" for="ch" forName="c11" refType="w" refFor="ch" refForName="c11"/>
              <dgm:constr type="l" for="ch" forName="c12" refType="w" fact="0.06"/>
              <dgm:constr type="t" for="ch" forName="c12" refType="w" fact="0.6"/>
              <dgm:constr type="w" for="ch" forName="c12" refType="w" fact="0.11"/>
              <dgm:constr type="h" for="ch" forName="c12" refType="w" refFor="ch" refForName="c12"/>
              <dgm:constr type="l" for="ch" forName="c13" refType="w" fact="0.21"/>
              <dgm:constr type="t" for="ch" forName="c13" refType="w" fact="0.68"/>
              <dgm:constr type="w" for="ch" forName="c13" refType="w" fact="0.16"/>
              <dgm:constr type="h" for="ch" forName="c13" refType="w" refFor="ch" refForName="c13"/>
              <dgm:constr type="l" for="ch" forName="c14" refType="w" fact="0.42"/>
              <dgm:constr type="t" for="ch" forName="c14" refType="w" fact="0.81"/>
              <dgm:constr type="w" for="ch" forName="c14" refType="w" fact="0.07"/>
              <dgm:constr type="h" for="ch" forName="c14" refType="w" refFor="ch" refForName="c14"/>
              <dgm:constr type="l" for="ch" forName="c15" refType="w" fact="0.46"/>
              <dgm:constr type="t" for="ch" forName="c15" refType="w" fact="0.68"/>
              <dgm:constr type="w" for="ch" forName="c15" refType="w" fact="0.11"/>
              <dgm:constr type="h" for="ch" forName="c15" refType="w" refFor="ch" refForName="c15"/>
              <dgm:constr type="l" for="ch" forName="c16" refType="w" fact="0.56"/>
              <dgm:constr type="t" for="ch" forName="c16" refType="w" fact="0.82"/>
              <dgm:constr type="w" for="ch" forName="c16" refType="w" fact="0.07"/>
              <dgm:constr type="h" for="ch" forName="c16" refType="w" refFor="ch" refForName="c16"/>
              <dgm:constr type="l" for="ch" forName="c17" refType="w" fact="0.65"/>
              <dgm:constr type="t" for="ch" forName="c17" refType="w" fact="0.66"/>
              <dgm:constr type="w" for="ch" forName="c17" refType="w" fact="0.16"/>
              <dgm:constr type="h" for="ch" forName="c17" refType="w" refFor="ch" refForName="c17"/>
              <dgm:constr type="l" for="ch" forName="c18" refType="w" fact="0.87"/>
              <dgm:constr type="t" for="ch" forName="c18" refType="w" fact="0.62"/>
              <dgm:constr type="w" for="ch" forName="c18" refType="w" fact="0.11"/>
              <dgm:constr type="h" for="ch" forName="c18" refType="w" refFor="ch" refForName="c18"/>
            </dgm:constrLst>
            <dgm:layoutNode name="parTx1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7">
              <dgm:if name="Name8" axis="ch" ptType="node" func="cnt" op="gte" val="1">
                <dgm:layoutNode name="desTx1" styleLbl="revTx">
                  <dgm:varLst>
                    <dgm:bulletEnabled val="1"/>
                  </dgm:varLst>
                  <dgm:choose name="Name9">
                    <dgm:if name="Name10" axis="ch" ptType="node" func="cnt" op="equ" val="1">
                      <dgm:alg type="tx">
                        <dgm:param type="shpTxLTRAlignCh" val="l"/>
                      </dgm:alg>
                    </dgm:if>
                    <dgm:else name="Name11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2"/>
            </dgm:choose>
            <dgm:layoutNode name="c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9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0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layoutNode>
        </dgm:if>
        <dgm:if name="Name13" axis="self" ptType="node" func="revPos" op="equ" val="1">
          <dgm:layoutNode name="last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circleTx" refType="w" fact="0.5"/>
              <dgm:constr type="t" for="ch" forName="circleTx" refType="w" fact="0.117"/>
              <dgm:constr type="w" for="ch" forName="circleTx" refType="h" refFor="ch" refForName="circleTx"/>
              <dgm:constr type="h" for="ch" forName="circleTx" refType="w" fact="0.85"/>
              <dgm:constr type="l" for="ch" forName="desTxN"/>
              <dgm:constr type="b" for="ch" forName="desTxN" refType="h"/>
              <dgm:constr type="w" for="ch" forName="desTxN" refType="w"/>
              <dgm:constr type="h" for="ch" forName="desTxN" refType="h" fact="0.37"/>
              <dgm:constr type="ctrX" for="ch" forName="spN" refType="w" fact="0.5"/>
              <dgm:constr type="t" for="ch" forName="spN"/>
              <dgm:constr type="w" for="ch" forName="spN" refType="w" fact="0.93"/>
              <dgm:constr type="h" for="ch" forName="spN" refType="h" fact="0.01"/>
            </dgm:constrLst>
            <dgm:layoutNode name="circleTx" styleLbl="node1">
              <dgm:alg type="tx"/>
              <dgm:shape xmlns:r="http://schemas.openxmlformats.org/officeDocument/2006/relationships" type="ellipse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  <dgm:choose name="Name14">
              <dgm:if name="Name15" axis="ch" ptType="node" func="cnt" op="gte" val="1">
                <dgm:layoutNode name="desTxN" styleLbl="revTx">
                  <dgm:varLst>
                    <dgm:bulletEnabled val="1"/>
                  </dgm:varLst>
                  <dgm:choose name="Name16">
                    <dgm:if name="Name17" axis="ch" ptType="node" func="cnt" op="equ" val="1">
                      <dgm:alg type="tx">
                        <dgm:param type="shpTxLTRAlignCh" val="l"/>
                      </dgm:alg>
                    </dgm:if>
                    <dgm:else name="Name18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  <dgm:layoutNode name="spN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if>
        <dgm:else name="Name20">
          <dgm:layoutNode name="middl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l" for="ch" forName="parTxMid"/>
              <dgm:constr type="t" for="ch" forName="parTxMid" refType="w" fact="0.167"/>
              <dgm:constr type="w" for="ch" forName="parTxMid" refType="w"/>
              <dgm:constr type="h" for="ch" forName="parTxMid" refType="w" fact="0.7"/>
              <dgm:constr type="l" for="ch" forName="desTxMid"/>
              <dgm:constr type="b" for="ch" forName="desTxMid" refType="h"/>
              <dgm:constr type="w" for="ch" forName="desTxMid" refType="w"/>
              <dgm:constr type="h" for="ch" forName="desTxMid" refType="h" fact="0.37"/>
              <dgm:constr type="ctrX" for="ch" forName="spMid" refType="w" fact="0.5"/>
              <dgm:constr type="t" for="ch" forName="spMid"/>
              <dgm:constr type="w" for="ch" forName="spMid" refType="w" fact="0.01"/>
              <dgm:constr type="h" for="ch" forName="spMid" refType="h" fact="0.01"/>
            </dgm:constrLst>
            <dgm:layoutNode name="parTxMid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21">
              <dgm:if name="Name22" axis="ch" ptType="node" func="cnt" op="gte" val="1">
                <dgm:layoutNode name="desTxMid" styleLbl="revTx">
                  <dgm:varLst>
                    <dgm:bulletEnabled val="1"/>
                  </dgm:varLst>
                  <dgm:choose name="Name23">
                    <dgm:if name="Name24" axis="ch" ptType="node" func="cnt" op="equ" val="1">
                      <dgm:alg type="tx">
                        <dgm:param type="shpTxLTRAlignCh" val="l"/>
                      </dgm:alg>
                    </dgm:if>
                    <dgm:else name="Name25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26"/>
            </dgm:choose>
            <dgm:layoutNode name="spMid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else>
      </dgm:choose>
      <dgm:forEach name="Name27" axis="followSib" ptType="sibTrans" cnt="1">
        <dgm:layoutNode name="chevronComposite1" styleLbl="alignImgPlace1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chevron1"/>
            <dgm:constr type="t" for="ch" forName="chevron1" refType="h" fact="0.1923"/>
            <dgm:constr type="w" for="ch" forName="chevron1" refType="w"/>
            <dgm:constr type="b" for="ch" forName="chevron1" refType="h"/>
            <dgm:constr type="l" for="ch" forName="spChevron1"/>
            <dgm:constr type="t" for="ch" forName="spChevron1"/>
            <dgm:constr type="w" for="ch" forName="spChevron1" refType="w" fact="0.01"/>
            <dgm:constr type="h" for="ch" forName="spChevron1" refType="h" fact="0.01"/>
          </dgm:constrLst>
          <dgm:layoutNode name="chevron1">
            <dgm:alg type="sp"/>
            <dgm:choose name="Name28">
              <dgm:if name="Name29" func="var" arg="dir" op="equ" val="norm">
                <dgm:shape xmlns:r="http://schemas.openxmlformats.org/officeDocument/2006/relationships" type="chevron" r:blip="">
                  <dgm:adjLst>
                    <dgm:adj idx="1" val="0.6231"/>
                  </dgm:adjLst>
                </dgm:shape>
              </dgm:if>
              <dgm:else name="Name30">
                <dgm:shape xmlns:r="http://schemas.openxmlformats.org/officeDocument/2006/relationships" rot="180" type="chevron" r:blip="">
                  <dgm:adjLst>
                    <dgm:adj idx="1" val="0.6231"/>
                  </dgm:adjLst>
                </dgm:shape>
              </dgm:else>
            </dgm:choose>
            <dgm:presOf/>
          </dgm:layoutNode>
          <dgm:layoutNode name="spChevron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  <dgm:choose name="Name31">
          <dgm:if name="Name32" axis="root ch" ptType="all node" func="cnt" op="equ" val="2">
            <dgm:layoutNode name="overl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chevronComposite2" styleLbl="alignImgPlace1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l" for="ch" forName="chevron2"/>
                <dgm:constr type="t" for="ch" forName="chevron2" refType="h" fact="0.1923"/>
                <dgm:constr type="w" for="ch" forName="chevron2" refType="w"/>
                <dgm:constr type="b" for="ch" forName="chevron2" refType="h"/>
                <dgm:constr type="l" for="ch" forName="spChevron2"/>
                <dgm:constr type="t" for="ch" forName="spChevron2"/>
                <dgm:constr type="w" for="ch" forName="spChevron2" refType="w" fact="0.01"/>
                <dgm:constr type="h" for="ch" forName="spChevron2" refType="h" fact="0.01"/>
              </dgm:constrLst>
              <dgm:layoutNode name="chevron2">
                <dgm:alg type="sp"/>
                <dgm:choose name="Name33">
                  <dgm:if name="Name34" func="var" arg="dir" op="equ" val="norm">
                    <dgm:shape xmlns:r="http://schemas.openxmlformats.org/officeDocument/2006/relationships" type="chevron" r:blip="">
                      <dgm:adjLst>
                        <dgm:adj idx="1" val="0.6231"/>
                      </dgm:adjLst>
                    </dgm:shape>
                  </dgm:if>
                  <dgm:else name="Name35">
                    <dgm:shape xmlns:r="http://schemas.openxmlformats.org/officeDocument/2006/relationships" rot="180" type="chevron" r:blip="">
                      <dgm:adjLst>
                        <dgm:adj idx="1" val="0.6231"/>
                      </dgm:adjLst>
                    </dgm:shape>
                  </dgm:else>
                </dgm:choose>
                <dgm:presOf/>
              </dgm:layoutNode>
              <dgm:layoutNode name="spChevron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layoutNode>
          </dgm:if>
          <dgm:else name="Name36"/>
        </dgm:choos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9/3/layout/RandomtoResultProcess">
  <dgm:title val=""/>
  <dgm:desc val=""/>
  <dgm:catLst>
    <dgm:cat type="process" pri="1275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Name0">
    <dgm:varLst>
      <dgm:dir/>
      <dgm:animOne val="branch"/>
      <dgm:animLvl val="lvl"/>
    </dgm:varLst>
    <dgm:choose name="Name1">
      <dgm:if name="Name2" func="var" arg="dir" op="equ" val="norm">
        <dgm:alg type="lin">
          <dgm:param type="fallback" val="2D"/>
          <dgm:param type="nodeVertAlign" val="t"/>
        </dgm:alg>
      </dgm:if>
      <dgm:else name="Name3">
        <dgm:alg type="lin">
          <dgm:param type="fallback" val="2D"/>
          <dgm:param type="nodeVertAlign" val="t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userH" refType="h" fact="2"/>
      <dgm:constr type="w" for="ch" forName="chaos" refType="userH" fact="0.681"/>
      <dgm:constr type="h" for="ch" forName="chaos" refType="userH"/>
      <dgm:constr type="w" for="ch" forName="middle" refType="userH" fact="0.6"/>
      <dgm:constr type="h" for="ch" forName="middle" refType="userH"/>
      <dgm:constr type="w" for="ch" forName="last" refType="userH" fact="0.6"/>
      <dgm:constr type="h" for="ch" forName="last" refType="userH"/>
      <dgm:constr type="w" for="ch" forName="chevronComposite1" refType="userH" fact="0.22"/>
      <dgm:constr type="h" for="ch" forName="chevronComposite1" refType="userH" fact="0.52"/>
      <dgm:constr type="w" for="ch" forName="chevronComposite2" refType="userH" fact="0.22"/>
      <dgm:constr type="h" for="ch" forName="chevronComposite2" refType="userH" fact="0.52"/>
      <dgm:constr type="w" for="ch" forName="overlap" refType="userH" fact="-0.04"/>
      <dgm:constr type="h" for="ch" forName="overlap" refType="userH" fact="0.06"/>
      <dgm:constr type="primFontSz" for="des" forName="parTx1" op="equ" val="65"/>
      <dgm:constr type="primFontSz" for="des" forName="parTxMid" refType="primFontSz" refFor="des" refForName="parTx1" op="equ"/>
      <dgm:constr type="primFontSz" for="des" forName="circleTx" refType="primFontSz" refFor="des" refForName="parTx1" op="equ"/>
      <dgm:constr type="primFontSz" for="des" forName="desTx1" op="equ" val="65"/>
      <dgm:constr type="primFontSz" for="des" forName="desTxMid" refType="primFontSz" refFor="des" refForName="desTx1" op="equ"/>
      <dgm:constr type="primFontSz" for="des" forName="desTxN" refType="primFontSz" refFor="des" refForName="desTx1" op="equ"/>
    </dgm:constrLst>
    <dgm:forEach name="Name4" axis="ch" ptType="node">
      <dgm:choose name="Name5">
        <dgm:if name="Name6" axis="self" ptType="node" func="pos" op="equ" val="1">
          <dgm:layoutNode name="chaos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parTx1" refType="w" fact="0.5"/>
              <dgm:constr type="t" for="ch" forName="parTx1" refType="w" fact="0.32"/>
              <dgm:constr type="w" for="ch" forName="parTx1" refType="w" fact="0.88"/>
              <dgm:constr type="h" for="ch" forName="parTx1" refType="w" fact="0.29"/>
              <dgm:constr type="ctrX" for="ch" forName="desTx1" refType="w" fact="0.5"/>
              <dgm:constr type="b" for="ch" forName="desTx1" refType="h"/>
              <dgm:constr type="w" for="ch" forName="desTx1" refType="w" fact="0.88"/>
              <dgm:constr type="h" for="ch" forName="desTx1" refType="h" fact="0.37"/>
              <dgm:constr type="l" for="ch" forName="c1" refType="w" fact="0.05"/>
              <dgm:constr type="t" for="ch" forName="c1" refType="w" fact="0.23"/>
              <dgm:constr type="w" for="ch" forName="c1" refType="w" fact="0.07"/>
              <dgm:constr type="h" for="ch" forName="c1" refType="w" refFor="ch" refForName="c1"/>
              <dgm:constr type="l" for="ch" forName="c2" refType="w" fact="0.1"/>
              <dgm:constr type="t" for="ch" forName="c2" refType="w" fact="0.13"/>
              <dgm:constr type="w" for="ch" forName="c2" refType="w" fact="0.07"/>
              <dgm:constr type="h" for="ch" forName="c2" refType="w" refFor="ch" refForName="c2"/>
              <dgm:constr type="l" for="ch" forName="c3" refType="w" fact="0.22"/>
              <dgm:constr type="t" for="ch" forName="c3" refType="w" fact="0.15"/>
              <dgm:constr type="w" for="ch" forName="c3" refType="w" fact="0.11"/>
              <dgm:constr type="h" for="ch" forName="c3" refType="w" refFor="ch" refForName="c3"/>
              <dgm:constr type="l" for="ch" forName="c4" refType="w" fact="0.32"/>
              <dgm:constr type="t" for="ch" forName="c4" refType="w" fact="0.04"/>
              <dgm:constr type="w" for="ch" forName="c4" refType="w" fact="0.07"/>
              <dgm:constr type="h" for="ch" forName="c4" refType="w" refFor="ch" refForName="c4"/>
              <dgm:constr type="l" for="ch" forName="c5" refType="w" fact="0.45"/>
              <dgm:constr type="t" for="ch" forName="c5" refType="w" fact="0"/>
              <dgm:constr type="w" for="ch" forName="c5" refType="w" fact="0.07"/>
              <dgm:constr type="h" for="ch" forName="c5" refType="w" refFor="ch" refForName="c5"/>
              <dgm:constr type="l" for="ch" forName="c6" refType="w" fact="0.61"/>
              <dgm:constr type="t" for="ch" forName="c6" refType="w" fact="0.07"/>
              <dgm:constr type="w" for="ch" forName="c6" refType="w" fact="0.07"/>
              <dgm:constr type="h" for="ch" forName="c6" refType="w" refFor="ch" refForName="c6"/>
              <dgm:constr type="l" for="ch" forName="c7" refType="w" fact="0.71"/>
              <dgm:constr type="t" for="ch" forName="c7" refType="w" fact="0.12"/>
              <dgm:constr type="w" for="ch" forName="c7" refType="w" fact="0.11"/>
              <dgm:constr type="h" for="ch" forName="c7" refType="w" refFor="ch" refForName="c7"/>
              <dgm:constr type="l" for="ch" forName="c8" refType="w" fact="0.85"/>
              <dgm:constr type="t" for="ch" forName="c8" refType="w" fact="0.23"/>
              <dgm:constr type="w" for="ch" forName="c8" refType="w" fact="0.07"/>
              <dgm:constr type="h" for="ch" forName="c8" refType="w" refFor="ch" refForName="c8"/>
              <dgm:constr type="l" for="ch" forName="c9" refType="w" fact="0.91"/>
              <dgm:constr type="t" for="ch" forName="c9" refType="w" fact="0.34"/>
              <dgm:constr type="w" for="ch" forName="c9" refType="w" fact="0.07"/>
              <dgm:constr type="h" for="ch" forName="c9" refType="w" refFor="ch" refForName="c9"/>
              <dgm:constr type="l" for="ch" forName="c10" refType="w" fact="0.39"/>
              <dgm:constr type="t" for="ch" forName="c10" refType="w" fact="0.13"/>
              <dgm:constr type="w" for="ch" forName="c10" refType="w" fact="0.18"/>
              <dgm:constr type="h" for="ch" forName="c10" refType="w" refFor="ch" refForName="c10"/>
              <dgm:constr type="l" for="ch" forName="c11" refType="w" fact="0"/>
              <dgm:constr type="t" for="ch" forName="c11" refType="w" fact="0.51"/>
              <dgm:constr type="w" for="ch" forName="c11" refType="w" fact="0.07"/>
              <dgm:constr type="h" for="ch" forName="c11" refType="w" refFor="ch" refForName="c11"/>
              <dgm:constr type="l" for="ch" forName="c12" refType="w" fact="0.06"/>
              <dgm:constr type="t" for="ch" forName="c12" refType="w" fact="0.6"/>
              <dgm:constr type="w" for="ch" forName="c12" refType="w" fact="0.11"/>
              <dgm:constr type="h" for="ch" forName="c12" refType="w" refFor="ch" refForName="c12"/>
              <dgm:constr type="l" for="ch" forName="c13" refType="w" fact="0.21"/>
              <dgm:constr type="t" for="ch" forName="c13" refType="w" fact="0.68"/>
              <dgm:constr type="w" for="ch" forName="c13" refType="w" fact="0.16"/>
              <dgm:constr type="h" for="ch" forName="c13" refType="w" refFor="ch" refForName="c13"/>
              <dgm:constr type="l" for="ch" forName="c14" refType="w" fact="0.42"/>
              <dgm:constr type="t" for="ch" forName="c14" refType="w" fact="0.81"/>
              <dgm:constr type="w" for="ch" forName="c14" refType="w" fact="0.07"/>
              <dgm:constr type="h" for="ch" forName="c14" refType="w" refFor="ch" refForName="c14"/>
              <dgm:constr type="l" for="ch" forName="c15" refType="w" fact="0.46"/>
              <dgm:constr type="t" for="ch" forName="c15" refType="w" fact="0.68"/>
              <dgm:constr type="w" for="ch" forName="c15" refType="w" fact="0.11"/>
              <dgm:constr type="h" for="ch" forName="c15" refType="w" refFor="ch" refForName="c15"/>
              <dgm:constr type="l" for="ch" forName="c16" refType="w" fact="0.56"/>
              <dgm:constr type="t" for="ch" forName="c16" refType="w" fact="0.82"/>
              <dgm:constr type="w" for="ch" forName="c16" refType="w" fact="0.07"/>
              <dgm:constr type="h" for="ch" forName="c16" refType="w" refFor="ch" refForName="c16"/>
              <dgm:constr type="l" for="ch" forName="c17" refType="w" fact="0.65"/>
              <dgm:constr type="t" for="ch" forName="c17" refType="w" fact="0.66"/>
              <dgm:constr type="w" for="ch" forName="c17" refType="w" fact="0.16"/>
              <dgm:constr type="h" for="ch" forName="c17" refType="w" refFor="ch" refForName="c17"/>
              <dgm:constr type="l" for="ch" forName="c18" refType="w" fact="0.87"/>
              <dgm:constr type="t" for="ch" forName="c18" refType="w" fact="0.62"/>
              <dgm:constr type="w" for="ch" forName="c18" refType="w" fact="0.11"/>
              <dgm:constr type="h" for="ch" forName="c18" refType="w" refFor="ch" refForName="c18"/>
            </dgm:constrLst>
            <dgm:layoutNode name="parTx1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7">
              <dgm:if name="Name8" axis="ch" ptType="node" func="cnt" op="gte" val="1">
                <dgm:layoutNode name="desTx1" styleLbl="revTx">
                  <dgm:varLst>
                    <dgm:bulletEnabled val="1"/>
                  </dgm:varLst>
                  <dgm:choose name="Name9">
                    <dgm:if name="Name10" axis="ch" ptType="node" func="cnt" op="equ" val="1">
                      <dgm:alg type="tx">
                        <dgm:param type="shpTxLTRAlignCh" val="l"/>
                      </dgm:alg>
                    </dgm:if>
                    <dgm:else name="Name11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2"/>
            </dgm:choose>
            <dgm:layoutNode name="c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9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0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layoutNode>
        </dgm:if>
        <dgm:if name="Name13" axis="self" ptType="node" func="revPos" op="equ" val="1">
          <dgm:layoutNode name="last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circleTx" refType="w" fact="0.5"/>
              <dgm:constr type="t" for="ch" forName="circleTx" refType="w" fact="0.117"/>
              <dgm:constr type="w" for="ch" forName="circleTx" refType="h" refFor="ch" refForName="circleTx"/>
              <dgm:constr type="h" for="ch" forName="circleTx" refType="w" fact="0.85"/>
              <dgm:constr type="l" for="ch" forName="desTxN"/>
              <dgm:constr type="b" for="ch" forName="desTxN" refType="h"/>
              <dgm:constr type="w" for="ch" forName="desTxN" refType="w"/>
              <dgm:constr type="h" for="ch" forName="desTxN" refType="h" fact="0.37"/>
              <dgm:constr type="ctrX" for="ch" forName="spN" refType="w" fact="0.5"/>
              <dgm:constr type="t" for="ch" forName="spN"/>
              <dgm:constr type="w" for="ch" forName="spN" refType="w" fact="0.93"/>
              <dgm:constr type="h" for="ch" forName="spN" refType="h" fact="0.01"/>
            </dgm:constrLst>
            <dgm:layoutNode name="circleTx" styleLbl="node1">
              <dgm:alg type="tx"/>
              <dgm:shape xmlns:r="http://schemas.openxmlformats.org/officeDocument/2006/relationships" type="ellipse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  <dgm:choose name="Name14">
              <dgm:if name="Name15" axis="ch" ptType="node" func="cnt" op="gte" val="1">
                <dgm:layoutNode name="desTxN" styleLbl="revTx">
                  <dgm:varLst>
                    <dgm:bulletEnabled val="1"/>
                  </dgm:varLst>
                  <dgm:choose name="Name16">
                    <dgm:if name="Name17" axis="ch" ptType="node" func="cnt" op="equ" val="1">
                      <dgm:alg type="tx">
                        <dgm:param type="shpTxLTRAlignCh" val="l"/>
                      </dgm:alg>
                    </dgm:if>
                    <dgm:else name="Name18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  <dgm:layoutNode name="spN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if>
        <dgm:else name="Name20">
          <dgm:layoutNode name="middl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l" for="ch" forName="parTxMid"/>
              <dgm:constr type="t" for="ch" forName="parTxMid" refType="w" fact="0.167"/>
              <dgm:constr type="w" for="ch" forName="parTxMid" refType="w"/>
              <dgm:constr type="h" for="ch" forName="parTxMid" refType="w" fact="0.7"/>
              <dgm:constr type="l" for="ch" forName="desTxMid"/>
              <dgm:constr type="b" for="ch" forName="desTxMid" refType="h"/>
              <dgm:constr type="w" for="ch" forName="desTxMid" refType="w"/>
              <dgm:constr type="h" for="ch" forName="desTxMid" refType="h" fact="0.37"/>
              <dgm:constr type="ctrX" for="ch" forName="spMid" refType="w" fact="0.5"/>
              <dgm:constr type="t" for="ch" forName="spMid"/>
              <dgm:constr type="w" for="ch" forName="spMid" refType="w" fact="0.01"/>
              <dgm:constr type="h" for="ch" forName="spMid" refType="h" fact="0.01"/>
            </dgm:constrLst>
            <dgm:layoutNode name="parTxMid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21">
              <dgm:if name="Name22" axis="ch" ptType="node" func="cnt" op="gte" val="1">
                <dgm:layoutNode name="desTxMid" styleLbl="revTx">
                  <dgm:varLst>
                    <dgm:bulletEnabled val="1"/>
                  </dgm:varLst>
                  <dgm:choose name="Name23">
                    <dgm:if name="Name24" axis="ch" ptType="node" func="cnt" op="equ" val="1">
                      <dgm:alg type="tx">
                        <dgm:param type="shpTxLTRAlignCh" val="l"/>
                      </dgm:alg>
                    </dgm:if>
                    <dgm:else name="Name25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26"/>
            </dgm:choose>
            <dgm:layoutNode name="spMid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else>
      </dgm:choose>
      <dgm:forEach name="Name27" axis="followSib" ptType="sibTrans" cnt="1">
        <dgm:layoutNode name="chevronComposite1" styleLbl="alignImgPlace1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chevron1"/>
            <dgm:constr type="t" for="ch" forName="chevron1" refType="h" fact="0.1923"/>
            <dgm:constr type="w" for="ch" forName="chevron1" refType="w"/>
            <dgm:constr type="b" for="ch" forName="chevron1" refType="h"/>
            <dgm:constr type="l" for="ch" forName="spChevron1"/>
            <dgm:constr type="t" for="ch" forName="spChevron1"/>
            <dgm:constr type="w" for="ch" forName="spChevron1" refType="w" fact="0.01"/>
            <dgm:constr type="h" for="ch" forName="spChevron1" refType="h" fact="0.01"/>
          </dgm:constrLst>
          <dgm:layoutNode name="chevron1">
            <dgm:alg type="sp"/>
            <dgm:choose name="Name28">
              <dgm:if name="Name29" func="var" arg="dir" op="equ" val="norm">
                <dgm:shape xmlns:r="http://schemas.openxmlformats.org/officeDocument/2006/relationships" type="chevron" r:blip="">
                  <dgm:adjLst>
                    <dgm:adj idx="1" val="0.6231"/>
                  </dgm:adjLst>
                </dgm:shape>
              </dgm:if>
              <dgm:else name="Name30">
                <dgm:shape xmlns:r="http://schemas.openxmlformats.org/officeDocument/2006/relationships" rot="180" type="chevron" r:blip="">
                  <dgm:adjLst>
                    <dgm:adj idx="1" val="0.6231"/>
                  </dgm:adjLst>
                </dgm:shape>
              </dgm:else>
            </dgm:choose>
            <dgm:presOf/>
          </dgm:layoutNode>
          <dgm:layoutNode name="spChevron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  <dgm:choose name="Name31">
          <dgm:if name="Name32" axis="root ch" ptType="all node" func="cnt" op="equ" val="2">
            <dgm:layoutNode name="overl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chevronComposite2" styleLbl="alignImgPlace1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l" for="ch" forName="chevron2"/>
                <dgm:constr type="t" for="ch" forName="chevron2" refType="h" fact="0.1923"/>
                <dgm:constr type="w" for="ch" forName="chevron2" refType="w"/>
                <dgm:constr type="b" for="ch" forName="chevron2" refType="h"/>
                <dgm:constr type="l" for="ch" forName="spChevron2"/>
                <dgm:constr type="t" for="ch" forName="spChevron2"/>
                <dgm:constr type="w" for="ch" forName="spChevron2" refType="w" fact="0.01"/>
                <dgm:constr type="h" for="ch" forName="spChevron2" refType="h" fact="0.01"/>
              </dgm:constrLst>
              <dgm:layoutNode name="chevron2">
                <dgm:alg type="sp"/>
                <dgm:choose name="Name33">
                  <dgm:if name="Name34" func="var" arg="dir" op="equ" val="norm">
                    <dgm:shape xmlns:r="http://schemas.openxmlformats.org/officeDocument/2006/relationships" type="chevron" r:blip="">
                      <dgm:adjLst>
                        <dgm:adj idx="1" val="0.6231"/>
                      </dgm:adjLst>
                    </dgm:shape>
                  </dgm:if>
                  <dgm:else name="Name35">
                    <dgm:shape xmlns:r="http://schemas.openxmlformats.org/officeDocument/2006/relationships" rot="180" type="chevron" r:blip="">
                      <dgm:adjLst>
                        <dgm:adj idx="1" val="0.6231"/>
                      </dgm:adjLst>
                    </dgm:shape>
                  </dgm:else>
                </dgm:choose>
                <dgm:presOf/>
              </dgm:layoutNode>
              <dgm:layoutNode name="spChevron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layoutNode>
          </dgm:if>
          <dgm:else name="Name36"/>
        </dgm:choos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9/3/layout/RandomtoResultProcess">
  <dgm:title val=""/>
  <dgm:desc val=""/>
  <dgm:catLst>
    <dgm:cat type="process" pri="1275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Name0">
    <dgm:varLst>
      <dgm:dir/>
      <dgm:animOne val="branch"/>
      <dgm:animLvl val="lvl"/>
    </dgm:varLst>
    <dgm:choose name="Name1">
      <dgm:if name="Name2" func="var" arg="dir" op="equ" val="norm">
        <dgm:alg type="lin">
          <dgm:param type="fallback" val="2D"/>
          <dgm:param type="nodeVertAlign" val="t"/>
        </dgm:alg>
      </dgm:if>
      <dgm:else name="Name3">
        <dgm:alg type="lin">
          <dgm:param type="fallback" val="2D"/>
          <dgm:param type="nodeVertAlign" val="t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userH" refType="h" fact="2"/>
      <dgm:constr type="w" for="ch" forName="chaos" refType="userH" fact="0.681"/>
      <dgm:constr type="h" for="ch" forName="chaos" refType="userH"/>
      <dgm:constr type="w" for="ch" forName="middle" refType="userH" fact="0.6"/>
      <dgm:constr type="h" for="ch" forName="middle" refType="userH"/>
      <dgm:constr type="w" for="ch" forName="last" refType="userH" fact="0.6"/>
      <dgm:constr type="h" for="ch" forName="last" refType="userH"/>
      <dgm:constr type="w" for="ch" forName="chevronComposite1" refType="userH" fact="0.22"/>
      <dgm:constr type="h" for="ch" forName="chevronComposite1" refType="userH" fact="0.52"/>
      <dgm:constr type="w" for="ch" forName="chevronComposite2" refType="userH" fact="0.22"/>
      <dgm:constr type="h" for="ch" forName="chevronComposite2" refType="userH" fact="0.52"/>
      <dgm:constr type="w" for="ch" forName="overlap" refType="userH" fact="-0.04"/>
      <dgm:constr type="h" for="ch" forName="overlap" refType="userH" fact="0.06"/>
      <dgm:constr type="primFontSz" for="des" forName="parTx1" op="equ" val="65"/>
      <dgm:constr type="primFontSz" for="des" forName="parTxMid" refType="primFontSz" refFor="des" refForName="parTx1" op="equ"/>
      <dgm:constr type="primFontSz" for="des" forName="circleTx" refType="primFontSz" refFor="des" refForName="parTx1" op="equ"/>
      <dgm:constr type="primFontSz" for="des" forName="desTx1" op="equ" val="65"/>
      <dgm:constr type="primFontSz" for="des" forName="desTxMid" refType="primFontSz" refFor="des" refForName="desTx1" op="equ"/>
      <dgm:constr type="primFontSz" for="des" forName="desTxN" refType="primFontSz" refFor="des" refForName="desTx1" op="equ"/>
    </dgm:constrLst>
    <dgm:forEach name="Name4" axis="ch" ptType="node">
      <dgm:choose name="Name5">
        <dgm:if name="Name6" axis="self" ptType="node" func="pos" op="equ" val="1">
          <dgm:layoutNode name="chaos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parTx1" refType="w" fact="0.5"/>
              <dgm:constr type="t" for="ch" forName="parTx1" refType="w" fact="0.32"/>
              <dgm:constr type="w" for="ch" forName="parTx1" refType="w" fact="0.88"/>
              <dgm:constr type="h" for="ch" forName="parTx1" refType="w" fact="0.29"/>
              <dgm:constr type="ctrX" for="ch" forName="desTx1" refType="w" fact="0.5"/>
              <dgm:constr type="b" for="ch" forName="desTx1" refType="h"/>
              <dgm:constr type="w" for="ch" forName="desTx1" refType="w" fact="0.88"/>
              <dgm:constr type="h" for="ch" forName="desTx1" refType="h" fact="0.37"/>
              <dgm:constr type="l" for="ch" forName="c1" refType="w" fact="0.05"/>
              <dgm:constr type="t" for="ch" forName="c1" refType="w" fact="0.23"/>
              <dgm:constr type="w" for="ch" forName="c1" refType="w" fact="0.07"/>
              <dgm:constr type="h" for="ch" forName="c1" refType="w" refFor="ch" refForName="c1"/>
              <dgm:constr type="l" for="ch" forName="c2" refType="w" fact="0.1"/>
              <dgm:constr type="t" for="ch" forName="c2" refType="w" fact="0.13"/>
              <dgm:constr type="w" for="ch" forName="c2" refType="w" fact="0.07"/>
              <dgm:constr type="h" for="ch" forName="c2" refType="w" refFor="ch" refForName="c2"/>
              <dgm:constr type="l" for="ch" forName="c3" refType="w" fact="0.22"/>
              <dgm:constr type="t" for="ch" forName="c3" refType="w" fact="0.15"/>
              <dgm:constr type="w" for="ch" forName="c3" refType="w" fact="0.11"/>
              <dgm:constr type="h" for="ch" forName="c3" refType="w" refFor="ch" refForName="c3"/>
              <dgm:constr type="l" for="ch" forName="c4" refType="w" fact="0.32"/>
              <dgm:constr type="t" for="ch" forName="c4" refType="w" fact="0.04"/>
              <dgm:constr type="w" for="ch" forName="c4" refType="w" fact="0.07"/>
              <dgm:constr type="h" for="ch" forName="c4" refType="w" refFor="ch" refForName="c4"/>
              <dgm:constr type="l" for="ch" forName="c5" refType="w" fact="0.45"/>
              <dgm:constr type="t" for="ch" forName="c5" refType="w" fact="0"/>
              <dgm:constr type="w" for="ch" forName="c5" refType="w" fact="0.07"/>
              <dgm:constr type="h" for="ch" forName="c5" refType="w" refFor="ch" refForName="c5"/>
              <dgm:constr type="l" for="ch" forName="c6" refType="w" fact="0.61"/>
              <dgm:constr type="t" for="ch" forName="c6" refType="w" fact="0.07"/>
              <dgm:constr type="w" for="ch" forName="c6" refType="w" fact="0.07"/>
              <dgm:constr type="h" for="ch" forName="c6" refType="w" refFor="ch" refForName="c6"/>
              <dgm:constr type="l" for="ch" forName="c7" refType="w" fact="0.71"/>
              <dgm:constr type="t" for="ch" forName="c7" refType="w" fact="0.12"/>
              <dgm:constr type="w" for="ch" forName="c7" refType="w" fact="0.11"/>
              <dgm:constr type="h" for="ch" forName="c7" refType="w" refFor="ch" refForName="c7"/>
              <dgm:constr type="l" for="ch" forName="c8" refType="w" fact="0.85"/>
              <dgm:constr type="t" for="ch" forName="c8" refType="w" fact="0.23"/>
              <dgm:constr type="w" for="ch" forName="c8" refType="w" fact="0.07"/>
              <dgm:constr type="h" for="ch" forName="c8" refType="w" refFor="ch" refForName="c8"/>
              <dgm:constr type="l" for="ch" forName="c9" refType="w" fact="0.91"/>
              <dgm:constr type="t" for="ch" forName="c9" refType="w" fact="0.34"/>
              <dgm:constr type="w" for="ch" forName="c9" refType="w" fact="0.07"/>
              <dgm:constr type="h" for="ch" forName="c9" refType="w" refFor="ch" refForName="c9"/>
              <dgm:constr type="l" for="ch" forName="c10" refType="w" fact="0.39"/>
              <dgm:constr type="t" for="ch" forName="c10" refType="w" fact="0.13"/>
              <dgm:constr type="w" for="ch" forName="c10" refType="w" fact="0.18"/>
              <dgm:constr type="h" for="ch" forName="c10" refType="w" refFor="ch" refForName="c10"/>
              <dgm:constr type="l" for="ch" forName="c11" refType="w" fact="0"/>
              <dgm:constr type="t" for="ch" forName="c11" refType="w" fact="0.51"/>
              <dgm:constr type="w" for="ch" forName="c11" refType="w" fact="0.07"/>
              <dgm:constr type="h" for="ch" forName="c11" refType="w" refFor="ch" refForName="c11"/>
              <dgm:constr type="l" for="ch" forName="c12" refType="w" fact="0.06"/>
              <dgm:constr type="t" for="ch" forName="c12" refType="w" fact="0.6"/>
              <dgm:constr type="w" for="ch" forName="c12" refType="w" fact="0.11"/>
              <dgm:constr type="h" for="ch" forName="c12" refType="w" refFor="ch" refForName="c12"/>
              <dgm:constr type="l" for="ch" forName="c13" refType="w" fact="0.21"/>
              <dgm:constr type="t" for="ch" forName="c13" refType="w" fact="0.68"/>
              <dgm:constr type="w" for="ch" forName="c13" refType="w" fact="0.16"/>
              <dgm:constr type="h" for="ch" forName="c13" refType="w" refFor="ch" refForName="c13"/>
              <dgm:constr type="l" for="ch" forName="c14" refType="w" fact="0.42"/>
              <dgm:constr type="t" for="ch" forName="c14" refType="w" fact="0.81"/>
              <dgm:constr type="w" for="ch" forName="c14" refType="w" fact="0.07"/>
              <dgm:constr type="h" for="ch" forName="c14" refType="w" refFor="ch" refForName="c14"/>
              <dgm:constr type="l" for="ch" forName="c15" refType="w" fact="0.46"/>
              <dgm:constr type="t" for="ch" forName="c15" refType="w" fact="0.68"/>
              <dgm:constr type="w" for="ch" forName="c15" refType="w" fact="0.11"/>
              <dgm:constr type="h" for="ch" forName="c15" refType="w" refFor="ch" refForName="c15"/>
              <dgm:constr type="l" for="ch" forName="c16" refType="w" fact="0.56"/>
              <dgm:constr type="t" for="ch" forName="c16" refType="w" fact="0.82"/>
              <dgm:constr type="w" for="ch" forName="c16" refType="w" fact="0.07"/>
              <dgm:constr type="h" for="ch" forName="c16" refType="w" refFor="ch" refForName="c16"/>
              <dgm:constr type="l" for="ch" forName="c17" refType="w" fact="0.65"/>
              <dgm:constr type="t" for="ch" forName="c17" refType="w" fact="0.66"/>
              <dgm:constr type="w" for="ch" forName="c17" refType="w" fact="0.16"/>
              <dgm:constr type="h" for="ch" forName="c17" refType="w" refFor="ch" refForName="c17"/>
              <dgm:constr type="l" for="ch" forName="c18" refType="w" fact="0.87"/>
              <dgm:constr type="t" for="ch" forName="c18" refType="w" fact="0.62"/>
              <dgm:constr type="w" for="ch" forName="c18" refType="w" fact="0.11"/>
              <dgm:constr type="h" for="ch" forName="c18" refType="w" refFor="ch" refForName="c18"/>
            </dgm:constrLst>
            <dgm:layoutNode name="parTx1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7">
              <dgm:if name="Name8" axis="ch" ptType="node" func="cnt" op="gte" val="1">
                <dgm:layoutNode name="desTx1" styleLbl="revTx">
                  <dgm:varLst>
                    <dgm:bulletEnabled val="1"/>
                  </dgm:varLst>
                  <dgm:choose name="Name9">
                    <dgm:if name="Name10" axis="ch" ptType="node" func="cnt" op="equ" val="1">
                      <dgm:alg type="tx">
                        <dgm:param type="shpTxLTRAlignCh" val="l"/>
                      </dgm:alg>
                    </dgm:if>
                    <dgm:else name="Name11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2"/>
            </dgm:choose>
            <dgm:layoutNode name="c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9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0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layoutNode>
        </dgm:if>
        <dgm:if name="Name13" axis="self" ptType="node" func="revPos" op="equ" val="1">
          <dgm:layoutNode name="last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circleTx" refType="w" fact="0.5"/>
              <dgm:constr type="t" for="ch" forName="circleTx" refType="w" fact="0.117"/>
              <dgm:constr type="w" for="ch" forName="circleTx" refType="h" refFor="ch" refForName="circleTx"/>
              <dgm:constr type="h" for="ch" forName="circleTx" refType="w" fact="0.85"/>
              <dgm:constr type="l" for="ch" forName="desTxN"/>
              <dgm:constr type="b" for="ch" forName="desTxN" refType="h"/>
              <dgm:constr type="w" for="ch" forName="desTxN" refType="w"/>
              <dgm:constr type="h" for="ch" forName="desTxN" refType="h" fact="0.37"/>
              <dgm:constr type="ctrX" for="ch" forName="spN" refType="w" fact="0.5"/>
              <dgm:constr type="t" for="ch" forName="spN"/>
              <dgm:constr type="w" for="ch" forName="spN" refType="w" fact="0.93"/>
              <dgm:constr type="h" for="ch" forName="spN" refType="h" fact="0.01"/>
            </dgm:constrLst>
            <dgm:layoutNode name="circleTx" styleLbl="node1">
              <dgm:alg type="tx"/>
              <dgm:shape xmlns:r="http://schemas.openxmlformats.org/officeDocument/2006/relationships" type="ellipse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  <dgm:choose name="Name14">
              <dgm:if name="Name15" axis="ch" ptType="node" func="cnt" op="gte" val="1">
                <dgm:layoutNode name="desTxN" styleLbl="revTx">
                  <dgm:varLst>
                    <dgm:bulletEnabled val="1"/>
                  </dgm:varLst>
                  <dgm:choose name="Name16">
                    <dgm:if name="Name17" axis="ch" ptType="node" func="cnt" op="equ" val="1">
                      <dgm:alg type="tx">
                        <dgm:param type="shpTxLTRAlignCh" val="l"/>
                      </dgm:alg>
                    </dgm:if>
                    <dgm:else name="Name18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  <dgm:layoutNode name="spN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if>
        <dgm:else name="Name20">
          <dgm:layoutNode name="middl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l" for="ch" forName="parTxMid"/>
              <dgm:constr type="t" for="ch" forName="parTxMid" refType="w" fact="0.167"/>
              <dgm:constr type="w" for="ch" forName="parTxMid" refType="w"/>
              <dgm:constr type="h" for="ch" forName="parTxMid" refType="w" fact="0.7"/>
              <dgm:constr type="l" for="ch" forName="desTxMid"/>
              <dgm:constr type="b" for="ch" forName="desTxMid" refType="h"/>
              <dgm:constr type="w" for="ch" forName="desTxMid" refType="w"/>
              <dgm:constr type="h" for="ch" forName="desTxMid" refType="h" fact="0.37"/>
              <dgm:constr type="ctrX" for="ch" forName="spMid" refType="w" fact="0.5"/>
              <dgm:constr type="t" for="ch" forName="spMid"/>
              <dgm:constr type="w" for="ch" forName="spMid" refType="w" fact="0.01"/>
              <dgm:constr type="h" for="ch" forName="spMid" refType="h" fact="0.01"/>
            </dgm:constrLst>
            <dgm:layoutNode name="parTxMid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21">
              <dgm:if name="Name22" axis="ch" ptType="node" func="cnt" op="gte" val="1">
                <dgm:layoutNode name="desTxMid" styleLbl="revTx">
                  <dgm:varLst>
                    <dgm:bulletEnabled val="1"/>
                  </dgm:varLst>
                  <dgm:choose name="Name23">
                    <dgm:if name="Name24" axis="ch" ptType="node" func="cnt" op="equ" val="1">
                      <dgm:alg type="tx">
                        <dgm:param type="shpTxLTRAlignCh" val="l"/>
                      </dgm:alg>
                    </dgm:if>
                    <dgm:else name="Name25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26"/>
            </dgm:choose>
            <dgm:layoutNode name="spMid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else>
      </dgm:choose>
      <dgm:forEach name="Name27" axis="followSib" ptType="sibTrans" cnt="1">
        <dgm:layoutNode name="chevronComposite1" styleLbl="alignImgPlace1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chevron1"/>
            <dgm:constr type="t" for="ch" forName="chevron1" refType="h" fact="0.1923"/>
            <dgm:constr type="w" for="ch" forName="chevron1" refType="w"/>
            <dgm:constr type="b" for="ch" forName="chevron1" refType="h"/>
            <dgm:constr type="l" for="ch" forName="spChevron1"/>
            <dgm:constr type="t" for="ch" forName="spChevron1"/>
            <dgm:constr type="w" for="ch" forName="spChevron1" refType="w" fact="0.01"/>
            <dgm:constr type="h" for="ch" forName="spChevron1" refType="h" fact="0.01"/>
          </dgm:constrLst>
          <dgm:layoutNode name="chevron1">
            <dgm:alg type="sp"/>
            <dgm:choose name="Name28">
              <dgm:if name="Name29" func="var" arg="dir" op="equ" val="norm">
                <dgm:shape xmlns:r="http://schemas.openxmlformats.org/officeDocument/2006/relationships" type="chevron" r:blip="">
                  <dgm:adjLst>
                    <dgm:adj idx="1" val="0.6231"/>
                  </dgm:adjLst>
                </dgm:shape>
              </dgm:if>
              <dgm:else name="Name30">
                <dgm:shape xmlns:r="http://schemas.openxmlformats.org/officeDocument/2006/relationships" rot="180" type="chevron" r:blip="">
                  <dgm:adjLst>
                    <dgm:adj idx="1" val="0.6231"/>
                  </dgm:adjLst>
                </dgm:shape>
              </dgm:else>
            </dgm:choose>
            <dgm:presOf/>
          </dgm:layoutNode>
          <dgm:layoutNode name="spChevron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  <dgm:choose name="Name31">
          <dgm:if name="Name32" axis="root ch" ptType="all node" func="cnt" op="equ" val="2">
            <dgm:layoutNode name="overl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chevronComposite2" styleLbl="alignImgPlace1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l" for="ch" forName="chevron2"/>
                <dgm:constr type="t" for="ch" forName="chevron2" refType="h" fact="0.1923"/>
                <dgm:constr type="w" for="ch" forName="chevron2" refType="w"/>
                <dgm:constr type="b" for="ch" forName="chevron2" refType="h"/>
                <dgm:constr type="l" for="ch" forName="spChevron2"/>
                <dgm:constr type="t" for="ch" forName="spChevron2"/>
                <dgm:constr type="w" for="ch" forName="spChevron2" refType="w" fact="0.01"/>
                <dgm:constr type="h" for="ch" forName="spChevron2" refType="h" fact="0.01"/>
              </dgm:constrLst>
              <dgm:layoutNode name="chevron2">
                <dgm:alg type="sp"/>
                <dgm:choose name="Name33">
                  <dgm:if name="Name34" func="var" arg="dir" op="equ" val="norm">
                    <dgm:shape xmlns:r="http://schemas.openxmlformats.org/officeDocument/2006/relationships" type="chevron" r:blip="">
                      <dgm:adjLst>
                        <dgm:adj idx="1" val="0.6231"/>
                      </dgm:adjLst>
                    </dgm:shape>
                  </dgm:if>
                  <dgm:else name="Name35">
                    <dgm:shape xmlns:r="http://schemas.openxmlformats.org/officeDocument/2006/relationships" rot="180" type="chevron" r:blip="">
                      <dgm:adjLst>
                        <dgm:adj idx="1" val="0.6231"/>
                      </dgm:adjLst>
                    </dgm:shape>
                  </dgm:else>
                </dgm:choose>
                <dgm:presOf/>
              </dgm:layoutNode>
              <dgm:layoutNode name="spChevron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layoutNode>
          </dgm:if>
          <dgm:else name="Name36"/>
        </dgm:choos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9/3/layout/RandomtoResultProcess">
  <dgm:title val=""/>
  <dgm:desc val=""/>
  <dgm:catLst>
    <dgm:cat type="process" pri="1275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Name0">
    <dgm:varLst>
      <dgm:dir/>
      <dgm:animOne val="branch"/>
      <dgm:animLvl val="lvl"/>
    </dgm:varLst>
    <dgm:choose name="Name1">
      <dgm:if name="Name2" func="var" arg="dir" op="equ" val="norm">
        <dgm:alg type="lin">
          <dgm:param type="fallback" val="2D"/>
          <dgm:param type="nodeVertAlign" val="t"/>
        </dgm:alg>
      </dgm:if>
      <dgm:else name="Name3">
        <dgm:alg type="lin">
          <dgm:param type="fallback" val="2D"/>
          <dgm:param type="nodeVertAlign" val="t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userH" refType="h" fact="2"/>
      <dgm:constr type="w" for="ch" forName="chaos" refType="userH" fact="0.681"/>
      <dgm:constr type="h" for="ch" forName="chaos" refType="userH"/>
      <dgm:constr type="w" for="ch" forName="middle" refType="userH" fact="0.6"/>
      <dgm:constr type="h" for="ch" forName="middle" refType="userH"/>
      <dgm:constr type="w" for="ch" forName="last" refType="userH" fact="0.6"/>
      <dgm:constr type="h" for="ch" forName="last" refType="userH"/>
      <dgm:constr type="w" for="ch" forName="chevronComposite1" refType="userH" fact="0.22"/>
      <dgm:constr type="h" for="ch" forName="chevronComposite1" refType="userH" fact="0.52"/>
      <dgm:constr type="w" for="ch" forName="chevronComposite2" refType="userH" fact="0.22"/>
      <dgm:constr type="h" for="ch" forName="chevronComposite2" refType="userH" fact="0.52"/>
      <dgm:constr type="w" for="ch" forName="overlap" refType="userH" fact="-0.04"/>
      <dgm:constr type="h" for="ch" forName="overlap" refType="userH" fact="0.06"/>
      <dgm:constr type="primFontSz" for="des" forName="parTx1" op="equ" val="65"/>
      <dgm:constr type="primFontSz" for="des" forName="parTxMid" refType="primFontSz" refFor="des" refForName="parTx1" op="equ"/>
      <dgm:constr type="primFontSz" for="des" forName="circleTx" refType="primFontSz" refFor="des" refForName="parTx1" op="equ"/>
      <dgm:constr type="primFontSz" for="des" forName="desTx1" op="equ" val="65"/>
      <dgm:constr type="primFontSz" for="des" forName="desTxMid" refType="primFontSz" refFor="des" refForName="desTx1" op="equ"/>
      <dgm:constr type="primFontSz" for="des" forName="desTxN" refType="primFontSz" refFor="des" refForName="desTx1" op="equ"/>
    </dgm:constrLst>
    <dgm:forEach name="Name4" axis="ch" ptType="node">
      <dgm:choose name="Name5">
        <dgm:if name="Name6" axis="self" ptType="node" func="pos" op="equ" val="1">
          <dgm:layoutNode name="chaos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parTx1" refType="w" fact="0.5"/>
              <dgm:constr type="t" for="ch" forName="parTx1" refType="w" fact="0.32"/>
              <dgm:constr type="w" for="ch" forName="parTx1" refType="w" fact="0.88"/>
              <dgm:constr type="h" for="ch" forName="parTx1" refType="w" fact="0.29"/>
              <dgm:constr type="ctrX" for="ch" forName="desTx1" refType="w" fact="0.5"/>
              <dgm:constr type="b" for="ch" forName="desTx1" refType="h"/>
              <dgm:constr type="w" for="ch" forName="desTx1" refType="w" fact="0.88"/>
              <dgm:constr type="h" for="ch" forName="desTx1" refType="h" fact="0.37"/>
              <dgm:constr type="l" for="ch" forName="c1" refType="w" fact="0.05"/>
              <dgm:constr type="t" for="ch" forName="c1" refType="w" fact="0.23"/>
              <dgm:constr type="w" for="ch" forName="c1" refType="w" fact="0.07"/>
              <dgm:constr type="h" for="ch" forName="c1" refType="w" refFor="ch" refForName="c1"/>
              <dgm:constr type="l" for="ch" forName="c2" refType="w" fact="0.1"/>
              <dgm:constr type="t" for="ch" forName="c2" refType="w" fact="0.13"/>
              <dgm:constr type="w" for="ch" forName="c2" refType="w" fact="0.07"/>
              <dgm:constr type="h" for="ch" forName="c2" refType="w" refFor="ch" refForName="c2"/>
              <dgm:constr type="l" for="ch" forName="c3" refType="w" fact="0.22"/>
              <dgm:constr type="t" for="ch" forName="c3" refType="w" fact="0.15"/>
              <dgm:constr type="w" for="ch" forName="c3" refType="w" fact="0.11"/>
              <dgm:constr type="h" for="ch" forName="c3" refType="w" refFor="ch" refForName="c3"/>
              <dgm:constr type="l" for="ch" forName="c4" refType="w" fact="0.32"/>
              <dgm:constr type="t" for="ch" forName="c4" refType="w" fact="0.04"/>
              <dgm:constr type="w" for="ch" forName="c4" refType="w" fact="0.07"/>
              <dgm:constr type="h" for="ch" forName="c4" refType="w" refFor="ch" refForName="c4"/>
              <dgm:constr type="l" for="ch" forName="c5" refType="w" fact="0.45"/>
              <dgm:constr type="t" for="ch" forName="c5" refType="w" fact="0"/>
              <dgm:constr type="w" for="ch" forName="c5" refType="w" fact="0.07"/>
              <dgm:constr type="h" for="ch" forName="c5" refType="w" refFor="ch" refForName="c5"/>
              <dgm:constr type="l" for="ch" forName="c6" refType="w" fact="0.61"/>
              <dgm:constr type="t" for="ch" forName="c6" refType="w" fact="0.07"/>
              <dgm:constr type="w" for="ch" forName="c6" refType="w" fact="0.07"/>
              <dgm:constr type="h" for="ch" forName="c6" refType="w" refFor="ch" refForName="c6"/>
              <dgm:constr type="l" for="ch" forName="c7" refType="w" fact="0.71"/>
              <dgm:constr type="t" for="ch" forName="c7" refType="w" fact="0.12"/>
              <dgm:constr type="w" for="ch" forName="c7" refType="w" fact="0.11"/>
              <dgm:constr type="h" for="ch" forName="c7" refType="w" refFor="ch" refForName="c7"/>
              <dgm:constr type="l" for="ch" forName="c8" refType="w" fact="0.85"/>
              <dgm:constr type="t" for="ch" forName="c8" refType="w" fact="0.23"/>
              <dgm:constr type="w" for="ch" forName="c8" refType="w" fact="0.07"/>
              <dgm:constr type="h" for="ch" forName="c8" refType="w" refFor="ch" refForName="c8"/>
              <dgm:constr type="l" for="ch" forName="c9" refType="w" fact="0.91"/>
              <dgm:constr type="t" for="ch" forName="c9" refType="w" fact="0.34"/>
              <dgm:constr type="w" for="ch" forName="c9" refType="w" fact="0.07"/>
              <dgm:constr type="h" for="ch" forName="c9" refType="w" refFor="ch" refForName="c9"/>
              <dgm:constr type="l" for="ch" forName="c10" refType="w" fact="0.39"/>
              <dgm:constr type="t" for="ch" forName="c10" refType="w" fact="0.13"/>
              <dgm:constr type="w" for="ch" forName="c10" refType="w" fact="0.18"/>
              <dgm:constr type="h" for="ch" forName="c10" refType="w" refFor="ch" refForName="c10"/>
              <dgm:constr type="l" for="ch" forName="c11" refType="w" fact="0"/>
              <dgm:constr type="t" for="ch" forName="c11" refType="w" fact="0.51"/>
              <dgm:constr type="w" for="ch" forName="c11" refType="w" fact="0.07"/>
              <dgm:constr type="h" for="ch" forName="c11" refType="w" refFor="ch" refForName="c11"/>
              <dgm:constr type="l" for="ch" forName="c12" refType="w" fact="0.06"/>
              <dgm:constr type="t" for="ch" forName="c12" refType="w" fact="0.6"/>
              <dgm:constr type="w" for="ch" forName="c12" refType="w" fact="0.11"/>
              <dgm:constr type="h" for="ch" forName="c12" refType="w" refFor="ch" refForName="c12"/>
              <dgm:constr type="l" for="ch" forName="c13" refType="w" fact="0.21"/>
              <dgm:constr type="t" for="ch" forName="c13" refType="w" fact="0.68"/>
              <dgm:constr type="w" for="ch" forName="c13" refType="w" fact="0.16"/>
              <dgm:constr type="h" for="ch" forName="c13" refType="w" refFor="ch" refForName="c13"/>
              <dgm:constr type="l" for="ch" forName="c14" refType="w" fact="0.42"/>
              <dgm:constr type="t" for="ch" forName="c14" refType="w" fact="0.81"/>
              <dgm:constr type="w" for="ch" forName="c14" refType="w" fact="0.07"/>
              <dgm:constr type="h" for="ch" forName="c14" refType="w" refFor="ch" refForName="c14"/>
              <dgm:constr type="l" for="ch" forName="c15" refType="w" fact="0.46"/>
              <dgm:constr type="t" for="ch" forName="c15" refType="w" fact="0.68"/>
              <dgm:constr type="w" for="ch" forName="c15" refType="w" fact="0.11"/>
              <dgm:constr type="h" for="ch" forName="c15" refType="w" refFor="ch" refForName="c15"/>
              <dgm:constr type="l" for="ch" forName="c16" refType="w" fact="0.56"/>
              <dgm:constr type="t" for="ch" forName="c16" refType="w" fact="0.82"/>
              <dgm:constr type="w" for="ch" forName="c16" refType="w" fact="0.07"/>
              <dgm:constr type="h" for="ch" forName="c16" refType="w" refFor="ch" refForName="c16"/>
              <dgm:constr type="l" for="ch" forName="c17" refType="w" fact="0.65"/>
              <dgm:constr type="t" for="ch" forName="c17" refType="w" fact="0.66"/>
              <dgm:constr type="w" for="ch" forName="c17" refType="w" fact="0.16"/>
              <dgm:constr type="h" for="ch" forName="c17" refType="w" refFor="ch" refForName="c17"/>
              <dgm:constr type="l" for="ch" forName="c18" refType="w" fact="0.87"/>
              <dgm:constr type="t" for="ch" forName="c18" refType="w" fact="0.62"/>
              <dgm:constr type="w" for="ch" forName="c18" refType="w" fact="0.11"/>
              <dgm:constr type="h" for="ch" forName="c18" refType="w" refFor="ch" refForName="c18"/>
            </dgm:constrLst>
            <dgm:layoutNode name="parTx1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7">
              <dgm:if name="Name8" axis="ch" ptType="node" func="cnt" op="gte" val="1">
                <dgm:layoutNode name="desTx1" styleLbl="revTx">
                  <dgm:varLst>
                    <dgm:bulletEnabled val="1"/>
                  </dgm:varLst>
                  <dgm:choose name="Name9">
                    <dgm:if name="Name10" axis="ch" ptType="node" func="cnt" op="equ" val="1">
                      <dgm:alg type="tx">
                        <dgm:param type="shpTxLTRAlignCh" val="l"/>
                      </dgm:alg>
                    </dgm:if>
                    <dgm:else name="Name11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2"/>
            </dgm:choose>
            <dgm:layoutNode name="c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9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0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layoutNode>
        </dgm:if>
        <dgm:if name="Name13" axis="self" ptType="node" func="revPos" op="equ" val="1">
          <dgm:layoutNode name="last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circleTx" refType="w" fact="0.5"/>
              <dgm:constr type="t" for="ch" forName="circleTx" refType="w" fact="0.117"/>
              <dgm:constr type="w" for="ch" forName="circleTx" refType="h" refFor="ch" refForName="circleTx"/>
              <dgm:constr type="h" for="ch" forName="circleTx" refType="w" fact="0.85"/>
              <dgm:constr type="l" for="ch" forName="desTxN"/>
              <dgm:constr type="b" for="ch" forName="desTxN" refType="h"/>
              <dgm:constr type="w" for="ch" forName="desTxN" refType="w"/>
              <dgm:constr type="h" for="ch" forName="desTxN" refType="h" fact="0.37"/>
              <dgm:constr type="ctrX" for="ch" forName="spN" refType="w" fact="0.5"/>
              <dgm:constr type="t" for="ch" forName="spN"/>
              <dgm:constr type="w" for="ch" forName="spN" refType="w" fact="0.93"/>
              <dgm:constr type="h" for="ch" forName="spN" refType="h" fact="0.01"/>
            </dgm:constrLst>
            <dgm:layoutNode name="circleTx" styleLbl="node1">
              <dgm:alg type="tx"/>
              <dgm:shape xmlns:r="http://schemas.openxmlformats.org/officeDocument/2006/relationships" type="ellipse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  <dgm:choose name="Name14">
              <dgm:if name="Name15" axis="ch" ptType="node" func="cnt" op="gte" val="1">
                <dgm:layoutNode name="desTxN" styleLbl="revTx">
                  <dgm:varLst>
                    <dgm:bulletEnabled val="1"/>
                  </dgm:varLst>
                  <dgm:choose name="Name16">
                    <dgm:if name="Name17" axis="ch" ptType="node" func="cnt" op="equ" val="1">
                      <dgm:alg type="tx">
                        <dgm:param type="shpTxLTRAlignCh" val="l"/>
                      </dgm:alg>
                    </dgm:if>
                    <dgm:else name="Name18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  <dgm:layoutNode name="spN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if>
        <dgm:else name="Name20">
          <dgm:layoutNode name="middl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l" for="ch" forName="parTxMid"/>
              <dgm:constr type="t" for="ch" forName="parTxMid" refType="w" fact="0.167"/>
              <dgm:constr type="w" for="ch" forName="parTxMid" refType="w"/>
              <dgm:constr type="h" for="ch" forName="parTxMid" refType="w" fact="0.7"/>
              <dgm:constr type="l" for="ch" forName="desTxMid"/>
              <dgm:constr type="b" for="ch" forName="desTxMid" refType="h"/>
              <dgm:constr type="w" for="ch" forName="desTxMid" refType="w"/>
              <dgm:constr type="h" for="ch" forName="desTxMid" refType="h" fact="0.37"/>
              <dgm:constr type="ctrX" for="ch" forName="spMid" refType="w" fact="0.5"/>
              <dgm:constr type="t" for="ch" forName="spMid"/>
              <dgm:constr type="w" for="ch" forName="spMid" refType="w" fact="0.01"/>
              <dgm:constr type="h" for="ch" forName="spMid" refType="h" fact="0.01"/>
            </dgm:constrLst>
            <dgm:layoutNode name="parTxMid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21">
              <dgm:if name="Name22" axis="ch" ptType="node" func="cnt" op="gte" val="1">
                <dgm:layoutNode name="desTxMid" styleLbl="revTx">
                  <dgm:varLst>
                    <dgm:bulletEnabled val="1"/>
                  </dgm:varLst>
                  <dgm:choose name="Name23">
                    <dgm:if name="Name24" axis="ch" ptType="node" func="cnt" op="equ" val="1">
                      <dgm:alg type="tx">
                        <dgm:param type="shpTxLTRAlignCh" val="l"/>
                      </dgm:alg>
                    </dgm:if>
                    <dgm:else name="Name25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26"/>
            </dgm:choose>
            <dgm:layoutNode name="spMid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else>
      </dgm:choose>
      <dgm:forEach name="Name27" axis="followSib" ptType="sibTrans" cnt="1">
        <dgm:layoutNode name="chevronComposite1" styleLbl="alignImgPlace1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chevron1"/>
            <dgm:constr type="t" for="ch" forName="chevron1" refType="h" fact="0.1923"/>
            <dgm:constr type="w" for="ch" forName="chevron1" refType="w"/>
            <dgm:constr type="b" for="ch" forName="chevron1" refType="h"/>
            <dgm:constr type="l" for="ch" forName="spChevron1"/>
            <dgm:constr type="t" for="ch" forName="spChevron1"/>
            <dgm:constr type="w" for="ch" forName="spChevron1" refType="w" fact="0.01"/>
            <dgm:constr type="h" for="ch" forName="spChevron1" refType="h" fact="0.01"/>
          </dgm:constrLst>
          <dgm:layoutNode name="chevron1">
            <dgm:alg type="sp"/>
            <dgm:choose name="Name28">
              <dgm:if name="Name29" func="var" arg="dir" op="equ" val="norm">
                <dgm:shape xmlns:r="http://schemas.openxmlformats.org/officeDocument/2006/relationships" type="chevron" r:blip="">
                  <dgm:adjLst>
                    <dgm:adj idx="1" val="0.6231"/>
                  </dgm:adjLst>
                </dgm:shape>
              </dgm:if>
              <dgm:else name="Name30">
                <dgm:shape xmlns:r="http://schemas.openxmlformats.org/officeDocument/2006/relationships" rot="180" type="chevron" r:blip="">
                  <dgm:adjLst>
                    <dgm:adj idx="1" val="0.6231"/>
                  </dgm:adjLst>
                </dgm:shape>
              </dgm:else>
            </dgm:choose>
            <dgm:presOf/>
          </dgm:layoutNode>
          <dgm:layoutNode name="spChevron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  <dgm:choose name="Name31">
          <dgm:if name="Name32" axis="root ch" ptType="all node" func="cnt" op="equ" val="2">
            <dgm:layoutNode name="overl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chevronComposite2" styleLbl="alignImgPlace1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l" for="ch" forName="chevron2"/>
                <dgm:constr type="t" for="ch" forName="chevron2" refType="h" fact="0.1923"/>
                <dgm:constr type="w" for="ch" forName="chevron2" refType="w"/>
                <dgm:constr type="b" for="ch" forName="chevron2" refType="h"/>
                <dgm:constr type="l" for="ch" forName="spChevron2"/>
                <dgm:constr type="t" for="ch" forName="spChevron2"/>
                <dgm:constr type="w" for="ch" forName="spChevron2" refType="w" fact="0.01"/>
                <dgm:constr type="h" for="ch" forName="spChevron2" refType="h" fact="0.01"/>
              </dgm:constrLst>
              <dgm:layoutNode name="chevron2">
                <dgm:alg type="sp"/>
                <dgm:choose name="Name33">
                  <dgm:if name="Name34" func="var" arg="dir" op="equ" val="norm">
                    <dgm:shape xmlns:r="http://schemas.openxmlformats.org/officeDocument/2006/relationships" type="chevron" r:blip="">
                      <dgm:adjLst>
                        <dgm:adj idx="1" val="0.6231"/>
                      </dgm:adjLst>
                    </dgm:shape>
                  </dgm:if>
                  <dgm:else name="Name35">
                    <dgm:shape xmlns:r="http://schemas.openxmlformats.org/officeDocument/2006/relationships" rot="180" type="chevron" r:blip="">
                      <dgm:adjLst>
                        <dgm:adj idx="1" val="0.6231"/>
                      </dgm:adjLst>
                    </dgm:shape>
                  </dgm:else>
                </dgm:choose>
                <dgm:presOf/>
              </dgm:layoutNode>
              <dgm:layoutNode name="spChevron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layoutNode>
          </dgm:if>
          <dgm:else name="Name36"/>
        </dgm:choos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94237365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e1d477404c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e1d477404c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26887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e1d477404c_0_5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e1d477404c_0_5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61867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e23f6c04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e23f6c04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79773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e23f6c04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e23f6c04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12630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e23f6c04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e23f6c04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85789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e23f6c04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e23f6c04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55138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e23f6c04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e23f6c04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9387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e23f6c04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e23f6c04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299131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e23f6c04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e23f6c04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07532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e23f6c04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e23f6c04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733373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e23f6c04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e23f6c04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61396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e23f6c04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e23f6c04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057916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e23f6c04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e23f6c04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260311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e23f6c04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e23f6c04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34285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e23f6c04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e23f6c04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2873961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e23f6c04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e23f6c04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7888708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e23f6c04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e23f6c04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577966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e23f6c04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e23f6c04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992592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e23f6c04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e23f6c04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89146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e23f6c04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e23f6c04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485650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e23f6c04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e23f6c04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019905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e23f6c04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e23f6c04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54204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e23f6c04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e23f6c04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677228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e23f6c04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e23f6c04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838465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e23f6c04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e23f6c04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2712411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e23f6c04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e23f6c04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960045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e23f6c04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e23f6c04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9878176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e23f6c04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e23f6c04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206333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e23f6c04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e23f6c04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736534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dda919731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dda919731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27303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e23f6c04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e23f6c04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95581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e23f6c04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e23f6c04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16459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e23f6c04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e23f6c04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81156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e23f6c04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e23f6c04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73478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e23f6c04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e23f6c04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490108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e23f6c04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e23f6c04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209464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6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6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texto vertical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5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vertical y texto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6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8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8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 objetos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9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ció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0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0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10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10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10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el título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ido con título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con título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4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14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>
        <p:push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e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e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e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image" Target="../media/image1.png"/><Relationship Id="rId7" Type="http://schemas.openxmlformats.org/officeDocument/2006/relationships/diagramLayout" Target="../diagrams/layou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1.xml"/><Relationship Id="rId5" Type="http://schemas.openxmlformats.org/officeDocument/2006/relationships/image" Target="../media/image3.png"/><Relationship Id="rId10" Type="http://schemas.microsoft.com/office/2007/relationships/diagramDrawing" Target="../diagrams/drawing1.xml"/><Relationship Id="rId4" Type="http://schemas.openxmlformats.org/officeDocument/2006/relationships/image" Target="../media/image2.png"/><Relationship Id="rId9" Type="http://schemas.openxmlformats.org/officeDocument/2006/relationships/diagramColors" Target="../diagrams/colors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2.xml"/><Relationship Id="rId13" Type="http://schemas.openxmlformats.org/officeDocument/2006/relationships/diagramQuickStyle" Target="../diagrams/quickStyle3.xml"/><Relationship Id="rId3" Type="http://schemas.openxmlformats.org/officeDocument/2006/relationships/image" Target="../media/image1.png"/><Relationship Id="rId7" Type="http://schemas.openxmlformats.org/officeDocument/2006/relationships/diagramLayout" Target="../diagrams/layout2.xml"/><Relationship Id="rId12" Type="http://schemas.openxmlformats.org/officeDocument/2006/relationships/diagramLayout" Target="../diagrams/layout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2.xml"/><Relationship Id="rId11" Type="http://schemas.openxmlformats.org/officeDocument/2006/relationships/diagramData" Target="../diagrams/data3.xml"/><Relationship Id="rId5" Type="http://schemas.openxmlformats.org/officeDocument/2006/relationships/image" Target="../media/image3.png"/><Relationship Id="rId15" Type="http://schemas.microsoft.com/office/2007/relationships/diagramDrawing" Target="../diagrams/drawing3.xml"/><Relationship Id="rId10" Type="http://schemas.microsoft.com/office/2007/relationships/diagramDrawing" Target="../diagrams/drawing2.xml"/><Relationship Id="rId4" Type="http://schemas.openxmlformats.org/officeDocument/2006/relationships/image" Target="../media/image2.png"/><Relationship Id="rId9" Type="http://schemas.openxmlformats.org/officeDocument/2006/relationships/diagramColors" Target="../diagrams/colors2.xml"/><Relationship Id="rId14" Type="http://schemas.openxmlformats.org/officeDocument/2006/relationships/diagramColors" Target="../diagrams/colors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4.xml"/><Relationship Id="rId3" Type="http://schemas.openxmlformats.org/officeDocument/2006/relationships/image" Target="../media/image1.png"/><Relationship Id="rId7" Type="http://schemas.openxmlformats.org/officeDocument/2006/relationships/diagramLayout" Target="../diagrams/layout4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4.xml"/><Relationship Id="rId11" Type="http://schemas.openxmlformats.org/officeDocument/2006/relationships/image" Target="../media/image5.jpeg"/><Relationship Id="rId5" Type="http://schemas.openxmlformats.org/officeDocument/2006/relationships/image" Target="../media/image3.png"/><Relationship Id="rId10" Type="http://schemas.microsoft.com/office/2007/relationships/diagramDrawing" Target="../diagrams/drawing4.xml"/><Relationship Id="rId4" Type="http://schemas.openxmlformats.org/officeDocument/2006/relationships/image" Target="../media/image2.png"/><Relationship Id="rId9" Type="http://schemas.openxmlformats.org/officeDocument/2006/relationships/diagramColors" Target="../diagrams/colors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5.xml"/><Relationship Id="rId3" Type="http://schemas.openxmlformats.org/officeDocument/2006/relationships/image" Target="../media/image1.png"/><Relationship Id="rId7" Type="http://schemas.openxmlformats.org/officeDocument/2006/relationships/diagramLayout" Target="../diagrams/layout5.xml"/><Relationship Id="rId12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5.xml"/><Relationship Id="rId11" Type="http://schemas.openxmlformats.org/officeDocument/2006/relationships/image" Target="../media/image6.png"/><Relationship Id="rId5" Type="http://schemas.openxmlformats.org/officeDocument/2006/relationships/image" Target="../media/image3.png"/><Relationship Id="rId10" Type="http://schemas.microsoft.com/office/2007/relationships/diagramDrawing" Target="../diagrams/drawing5.xml"/><Relationship Id="rId4" Type="http://schemas.openxmlformats.org/officeDocument/2006/relationships/image" Target="../media/image2.png"/><Relationship Id="rId9" Type="http://schemas.openxmlformats.org/officeDocument/2006/relationships/diagramColors" Target="../diagrams/colors5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6.xml"/><Relationship Id="rId3" Type="http://schemas.openxmlformats.org/officeDocument/2006/relationships/image" Target="../media/image1.png"/><Relationship Id="rId7" Type="http://schemas.openxmlformats.org/officeDocument/2006/relationships/diagramLayout" Target="../diagrams/layout6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6.xml"/><Relationship Id="rId11" Type="http://schemas.openxmlformats.org/officeDocument/2006/relationships/image" Target="../media/image8.png"/><Relationship Id="rId5" Type="http://schemas.openxmlformats.org/officeDocument/2006/relationships/image" Target="../media/image3.png"/><Relationship Id="rId10" Type="http://schemas.microsoft.com/office/2007/relationships/diagramDrawing" Target="../diagrams/drawing6.xml"/><Relationship Id="rId4" Type="http://schemas.openxmlformats.org/officeDocument/2006/relationships/image" Target="../media/image2.png"/><Relationship Id="rId9" Type="http://schemas.openxmlformats.org/officeDocument/2006/relationships/diagramColors" Target="../diagrams/colors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7.xml"/><Relationship Id="rId3" Type="http://schemas.openxmlformats.org/officeDocument/2006/relationships/image" Target="../media/image1.png"/><Relationship Id="rId7" Type="http://schemas.openxmlformats.org/officeDocument/2006/relationships/diagramLayout" Target="../diagrams/layout7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7.xml"/><Relationship Id="rId11" Type="http://schemas.openxmlformats.org/officeDocument/2006/relationships/image" Target="../media/image9.jpeg"/><Relationship Id="rId5" Type="http://schemas.openxmlformats.org/officeDocument/2006/relationships/image" Target="../media/image3.png"/><Relationship Id="rId10" Type="http://schemas.microsoft.com/office/2007/relationships/diagramDrawing" Target="../diagrams/drawing7.xml"/><Relationship Id="rId4" Type="http://schemas.openxmlformats.org/officeDocument/2006/relationships/image" Target="../media/image2.png"/><Relationship Id="rId9" Type="http://schemas.openxmlformats.org/officeDocument/2006/relationships/diagramColors" Target="../diagrams/colors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ge1d477404c_0_33"/>
          <p:cNvPicPr preferRelativeResize="0"/>
          <p:nvPr/>
        </p:nvPicPr>
        <p:blipFill rotWithShape="1">
          <a:blip r:embed="rId3">
            <a:alphaModFix/>
          </a:blip>
          <a:srcRect t="83964"/>
          <a:stretch/>
        </p:blipFill>
        <p:spPr>
          <a:xfrm>
            <a:off x="0" y="5872250"/>
            <a:ext cx="12192000" cy="985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ge1d477404c_0_33"/>
          <p:cNvPicPr preferRelativeResize="0"/>
          <p:nvPr/>
        </p:nvPicPr>
        <p:blipFill rotWithShape="1">
          <a:blip r:embed="rId4">
            <a:alphaModFix/>
          </a:blip>
          <a:srcRect t="86667" r="56519"/>
          <a:stretch/>
        </p:blipFill>
        <p:spPr>
          <a:xfrm>
            <a:off x="0" y="6039400"/>
            <a:ext cx="4745674" cy="81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ge1d477404c_0_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866350" y="6245150"/>
            <a:ext cx="3727950" cy="4071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CuadroTexto 1"/>
          <p:cNvSpPr txBox="1"/>
          <p:nvPr/>
        </p:nvSpPr>
        <p:spPr>
          <a:xfrm>
            <a:off x="2226860" y="1927268"/>
            <a:ext cx="773828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419" sz="8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KHENDRA</a:t>
            </a:r>
            <a:endParaRPr lang="es-ES" sz="8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3070746" y="3601335"/>
            <a:ext cx="511791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s-419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David Prada Linarez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s-419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Katerin Estrellita Más Mendoza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s-419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Gerald Franko Sandy Coral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s-419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Helen Oblitas Diaz</a:t>
            </a:r>
            <a:endParaRPr lang="es-E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ge1d477404c_0_538"/>
          <p:cNvPicPr preferRelativeResize="0"/>
          <p:nvPr/>
        </p:nvPicPr>
        <p:blipFill rotWithShape="1">
          <a:blip r:embed="rId3">
            <a:alphaModFix/>
          </a:blip>
          <a:srcRect l="62262" b="24161"/>
          <a:stretch/>
        </p:blipFill>
        <p:spPr>
          <a:xfrm>
            <a:off x="6134150" y="-1"/>
            <a:ext cx="6057850" cy="6858001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46" name="Google Shape;146;ge1d477404c_0_538"/>
          <p:cNvPicPr preferRelativeResize="0"/>
          <p:nvPr/>
        </p:nvPicPr>
        <p:blipFill rotWithShape="1">
          <a:blip r:embed="rId4">
            <a:alphaModFix/>
          </a:blip>
          <a:srcRect t="83964"/>
          <a:stretch/>
        </p:blipFill>
        <p:spPr>
          <a:xfrm>
            <a:off x="0" y="5872250"/>
            <a:ext cx="12192000" cy="985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ge1d477404c_0_538"/>
          <p:cNvPicPr preferRelativeResize="0"/>
          <p:nvPr/>
        </p:nvPicPr>
        <p:blipFill rotWithShape="1">
          <a:blip r:embed="rId5">
            <a:alphaModFix/>
          </a:blip>
          <a:srcRect t="86667" r="56519"/>
          <a:stretch/>
        </p:blipFill>
        <p:spPr>
          <a:xfrm>
            <a:off x="0" y="6039400"/>
            <a:ext cx="4745674" cy="81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ge1d477404c_0_5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363025" y="6245150"/>
            <a:ext cx="3727950" cy="4071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ge1d477404c_0_538"/>
          <p:cNvSpPr txBox="1"/>
          <p:nvPr/>
        </p:nvSpPr>
        <p:spPr>
          <a:xfrm>
            <a:off x="67588" y="1097383"/>
            <a:ext cx="61257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sz="2400" b="1" dirty="0">
                <a:solidFill>
                  <a:srgbClr val="741B47"/>
                </a:solidFill>
                <a:latin typeface="Georgia"/>
                <a:ea typeface="Georgia"/>
                <a:cs typeface="Georgia"/>
                <a:sym typeface="Georgia"/>
              </a:rPr>
              <a:t>RESQUISITOS</a:t>
            </a:r>
          </a:p>
        </p:txBody>
      </p:sp>
      <p:sp>
        <p:nvSpPr>
          <p:cNvPr id="151" name="Google Shape;151;ge1d477404c_0_538"/>
          <p:cNvSpPr txBox="1"/>
          <p:nvPr/>
        </p:nvSpPr>
        <p:spPr>
          <a:xfrm>
            <a:off x="883438" y="1922832"/>
            <a:ext cx="4494000" cy="3012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97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A64D79"/>
              </a:buClr>
              <a:buSzPts val="1750"/>
              <a:buFont typeface="Georgia"/>
              <a:buAutoNum type="arabicPeriod"/>
            </a:pPr>
            <a:r>
              <a:rPr sz="1750" b="1" dirty="0">
                <a:solidFill>
                  <a:schemeClr val="dk1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Registro de usuario</a:t>
            </a:r>
          </a:p>
          <a:p>
            <a:pPr marL="457200" lvl="0" indent="-3397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A64D79"/>
              </a:buClr>
              <a:buSzPts val="1750"/>
              <a:buFont typeface="Georgia"/>
              <a:buAutoNum type="arabicPeriod"/>
            </a:pPr>
            <a:r>
              <a:rPr sz="1750" b="1" dirty="0">
                <a:solidFill>
                  <a:schemeClr val="dk1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Logueo de usuario</a:t>
            </a:r>
          </a:p>
          <a:p>
            <a:pPr marL="457200" lvl="0" indent="-3397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A64D79"/>
              </a:buClr>
              <a:buSzPts val="1750"/>
              <a:buFont typeface="Georgia"/>
              <a:buAutoNum type="arabicPeriod"/>
            </a:pPr>
            <a:r>
              <a:rPr lang="x-none" sz="1750" b="1" dirty="0">
                <a:solidFill>
                  <a:schemeClr val="dk1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Creación de curso</a:t>
            </a:r>
          </a:p>
          <a:p>
            <a:pPr marL="457200" lvl="0" indent="-3397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A64D79"/>
              </a:buClr>
              <a:buSzPts val="1750"/>
              <a:buFont typeface="Georgia"/>
              <a:buAutoNum type="arabicPeriod"/>
            </a:pPr>
            <a:r>
              <a:rPr lang="x-none" sz="1750" b="1" dirty="0">
                <a:solidFill>
                  <a:schemeClr val="dk1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Inscripción a curso</a:t>
            </a:r>
          </a:p>
          <a:p>
            <a:pPr marL="457200" lvl="0" indent="-3397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A64D79"/>
              </a:buClr>
              <a:buSzPts val="1750"/>
              <a:buFont typeface="Georgia"/>
              <a:buAutoNum type="arabicPeriod"/>
            </a:pPr>
            <a:r>
              <a:rPr lang="es-ES" sz="1750" b="1" dirty="0">
                <a:solidFill>
                  <a:schemeClr val="dk1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C</a:t>
            </a:r>
            <a:r>
              <a:rPr lang="x-none" sz="1750" b="1" dirty="0">
                <a:solidFill>
                  <a:schemeClr val="dk1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reación de modulo</a:t>
            </a:r>
          </a:p>
          <a:p>
            <a:pPr marL="457200" lvl="0" indent="-3397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A64D79"/>
              </a:buClr>
              <a:buSzPts val="1750"/>
              <a:buFont typeface="Georgia"/>
              <a:buAutoNum type="arabicPeriod"/>
            </a:pPr>
            <a:r>
              <a:rPr lang="es-ES" sz="1750" b="1" dirty="0">
                <a:solidFill>
                  <a:schemeClr val="dk1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C</a:t>
            </a:r>
            <a:r>
              <a:rPr lang="x-none" sz="1750" b="1" dirty="0">
                <a:solidFill>
                  <a:schemeClr val="dk1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reación de clases</a:t>
            </a:r>
          </a:p>
          <a:p>
            <a:pPr marL="457200" lvl="0" indent="-3397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A64D79"/>
              </a:buClr>
              <a:buSzPts val="1750"/>
              <a:buFont typeface="Georgia"/>
              <a:buAutoNum type="arabicPeriod"/>
            </a:pPr>
            <a:r>
              <a:rPr lang="x-none" sz="1750" b="1" dirty="0">
                <a:solidFill>
                  <a:schemeClr val="dk1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Valoración de curso</a:t>
            </a:r>
          </a:p>
        </p:txBody>
      </p:sp>
      <p:pic>
        <p:nvPicPr>
          <p:cNvPr id="9" name="Picture 2" descr="✨ Requisitos Para Contratar Un Seguro De Vida ✍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4468" y="3966690"/>
            <a:ext cx="1361326" cy="1214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ge23f6c0449_0_0"/>
          <p:cNvPicPr preferRelativeResize="0"/>
          <p:nvPr/>
        </p:nvPicPr>
        <p:blipFill rotWithShape="1">
          <a:blip r:embed="rId3">
            <a:alphaModFix/>
          </a:blip>
          <a:srcRect t="83964"/>
          <a:stretch/>
        </p:blipFill>
        <p:spPr>
          <a:xfrm>
            <a:off x="0" y="5872250"/>
            <a:ext cx="12192000" cy="985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ge23f6c0449_0_0"/>
          <p:cNvPicPr preferRelativeResize="0"/>
          <p:nvPr/>
        </p:nvPicPr>
        <p:blipFill rotWithShape="1">
          <a:blip r:embed="rId4">
            <a:alphaModFix/>
          </a:blip>
          <a:srcRect t="86667" r="56519"/>
          <a:stretch/>
        </p:blipFill>
        <p:spPr>
          <a:xfrm>
            <a:off x="0" y="6039400"/>
            <a:ext cx="4745674" cy="81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ge23f6c0449_0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07525" y="3126650"/>
            <a:ext cx="3727950" cy="4071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0;ge1d477404c_0_538"/>
          <p:cNvSpPr txBox="1"/>
          <p:nvPr/>
        </p:nvSpPr>
        <p:spPr>
          <a:xfrm>
            <a:off x="3033150" y="238049"/>
            <a:ext cx="61257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sz="2400" b="1" dirty="0">
                <a:solidFill>
                  <a:srgbClr val="741B47"/>
                </a:solidFill>
                <a:latin typeface="Georgia"/>
                <a:ea typeface="Georgia"/>
                <a:cs typeface="Georgia"/>
                <a:sym typeface="Georgia"/>
              </a:rPr>
              <a:t>ESQUEMA CONCEPTUAL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92148"/>
            <a:ext cx="12192000" cy="6065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805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ge23f6c0449_0_0"/>
          <p:cNvPicPr preferRelativeResize="0"/>
          <p:nvPr/>
        </p:nvPicPr>
        <p:blipFill rotWithShape="1">
          <a:blip r:embed="rId3">
            <a:alphaModFix/>
          </a:blip>
          <a:srcRect t="83964"/>
          <a:stretch/>
        </p:blipFill>
        <p:spPr>
          <a:xfrm>
            <a:off x="0" y="5872250"/>
            <a:ext cx="12192000" cy="985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ge23f6c0449_0_0"/>
          <p:cNvPicPr preferRelativeResize="0"/>
          <p:nvPr/>
        </p:nvPicPr>
        <p:blipFill rotWithShape="1">
          <a:blip r:embed="rId4">
            <a:alphaModFix/>
          </a:blip>
          <a:srcRect t="86667" r="56519"/>
          <a:stretch/>
        </p:blipFill>
        <p:spPr>
          <a:xfrm>
            <a:off x="0" y="6039400"/>
            <a:ext cx="4745674" cy="81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ge23f6c0449_0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07525" y="3126650"/>
            <a:ext cx="3727950" cy="4071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0;ge1d477404c_0_538"/>
          <p:cNvSpPr txBox="1"/>
          <p:nvPr/>
        </p:nvSpPr>
        <p:spPr>
          <a:xfrm>
            <a:off x="3033150" y="238049"/>
            <a:ext cx="6125700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sz="2400" b="1" dirty="0">
                <a:solidFill>
                  <a:srgbClr val="741B47"/>
                </a:solidFill>
                <a:latin typeface="Georgia"/>
                <a:ea typeface="Georgia"/>
                <a:cs typeface="Georgia"/>
                <a:sym typeface="Georgia"/>
              </a:rPr>
              <a:t>ESQUEMA LOGICO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xmlns="" id="{641EAB20-35CF-4DCB-8DED-2FF9E0A3D2C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435" t="14480" r="4531" b="16760"/>
          <a:stretch/>
        </p:blipFill>
        <p:spPr>
          <a:xfrm>
            <a:off x="1584959" y="1538406"/>
            <a:ext cx="9715723" cy="3990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1595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ge23f6c0449_0_0"/>
          <p:cNvPicPr preferRelativeResize="0"/>
          <p:nvPr/>
        </p:nvPicPr>
        <p:blipFill rotWithShape="1">
          <a:blip r:embed="rId3">
            <a:alphaModFix/>
          </a:blip>
          <a:srcRect t="83964"/>
          <a:stretch/>
        </p:blipFill>
        <p:spPr>
          <a:xfrm>
            <a:off x="0" y="5872250"/>
            <a:ext cx="12192000" cy="985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ge23f6c0449_0_0"/>
          <p:cNvPicPr preferRelativeResize="0"/>
          <p:nvPr/>
        </p:nvPicPr>
        <p:blipFill rotWithShape="1">
          <a:blip r:embed="rId4">
            <a:alphaModFix/>
          </a:blip>
          <a:srcRect t="86667" r="56519"/>
          <a:stretch/>
        </p:blipFill>
        <p:spPr>
          <a:xfrm>
            <a:off x="0" y="6039400"/>
            <a:ext cx="4745674" cy="81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ge23f6c0449_0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07525" y="3126650"/>
            <a:ext cx="3727950" cy="4071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0;ge1d477404c_0_538"/>
          <p:cNvSpPr txBox="1"/>
          <p:nvPr/>
        </p:nvSpPr>
        <p:spPr>
          <a:xfrm>
            <a:off x="3033150" y="238049"/>
            <a:ext cx="61257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sz="2400" b="1" dirty="0">
                <a:solidFill>
                  <a:srgbClr val="741B47"/>
                </a:solidFill>
                <a:latin typeface="Georgia"/>
                <a:ea typeface="Georgia"/>
                <a:cs typeface="Georgia"/>
                <a:sym typeface="Georgia"/>
              </a:rPr>
              <a:t>ESQUEMA FISICO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xmlns="" id="{2505221C-A86D-4E7B-9F39-C79C23EA401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578" t="14318" r="5215" b="17341"/>
          <a:stretch/>
        </p:blipFill>
        <p:spPr>
          <a:xfrm>
            <a:off x="983382" y="1214030"/>
            <a:ext cx="10225235" cy="4211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0507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ge23f6c0449_0_0"/>
          <p:cNvPicPr preferRelativeResize="0"/>
          <p:nvPr/>
        </p:nvPicPr>
        <p:blipFill rotWithShape="1">
          <a:blip r:embed="rId3">
            <a:alphaModFix/>
          </a:blip>
          <a:srcRect t="83964"/>
          <a:stretch/>
        </p:blipFill>
        <p:spPr>
          <a:xfrm>
            <a:off x="0" y="5872250"/>
            <a:ext cx="12192000" cy="985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ge23f6c0449_0_0"/>
          <p:cNvPicPr preferRelativeResize="0"/>
          <p:nvPr/>
        </p:nvPicPr>
        <p:blipFill rotWithShape="1">
          <a:blip r:embed="rId4">
            <a:alphaModFix/>
          </a:blip>
          <a:srcRect t="86667" r="56519"/>
          <a:stretch/>
        </p:blipFill>
        <p:spPr>
          <a:xfrm>
            <a:off x="0" y="6039400"/>
            <a:ext cx="4745674" cy="81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ge23f6c0449_0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07525" y="3126650"/>
            <a:ext cx="3727950" cy="4071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0;ge1d477404c_0_538"/>
          <p:cNvSpPr txBox="1"/>
          <p:nvPr/>
        </p:nvSpPr>
        <p:spPr>
          <a:xfrm>
            <a:off x="3033150" y="788150"/>
            <a:ext cx="61257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sz="2400" b="1" dirty="0">
                <a:solidFill>
                  <a:srgbClr val="741B47"/>
                </a:solidFill>
                <a:latin typeface="Georgia"/>
                <a:ea typeface="Georgia"/>
                <a:cs typeface="Georgia"/>
                <a:sym typeface="Georgia"/>
              </a:rPr>
              <a:t>RESUMEN BD</a:t>
            </a:r>
          </a:p>
        </p:txBody>
      </p:sp>
      <p:sp>
        <p:nvSpPr>
          <p:cNvPr id="2" name="CuadroTexto 1"/>
          <p:cNvSpPr txBox="1"/>
          <p:nvPr/>
        </p:nvSpPr>
        <p:spPr>
          <a:xfrm>
            <a:off x="2372837" y="1775928"/>
            <a:ext cx="3835021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419" sz="2800" dirty="0">
                <a:latin typeface="Georgia" panose="02040502050405020303" pitchFamily="18" charset="0"/>
              </a:rPr>
              <a:t>Se tiene 9 tablas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419" sz="2800" dirty="0">
                <a:latin typeface="Georgia" panose="02040502050405020303" pitchFamily="18" charset="0"/>
              </a:rPr>
              <a:t>9 secuencias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419" sz="2800" dirty="0">
                <a:latin typeface="Georgia" panose="02040502050405020303" pitchFamily="18" charset="0"/>
              </a:rPr>
              <a:t>9 paquetes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419" sz="2800" dirty="0">
                <a:latin typeface="Georgia" panose="02040502050405020303" pitchFamily="18" charset="0"/>
              </a:rPr>
              <a:t>36 procedimientos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419" sz="2800" dirty="0">
                <a:latin typeface="Georgia" panose="02040502050405020303" pitchFamily="18" charset="0"/>
              </a:rPr>
              <a:t>4 funciones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419" sz="2800" dirty="0">
                <a:latin typeface="Georgia" panose="02040502050405020303" pitchFamily="18" charset="0"/>
              </a:rPr>
              <a:t>4 consultas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419" sz="2800" dirty="0">
                <a:latin typeface="Georgia" panose="02040502050405020303" pitchFamily="18" charset="0"/>
              </a:rPr>
              <a:t>4 vistas</a:t>
            </a:r>
            <a:endParaRPr lang="es-ES" sz="2800" dirty="0">
              <a:latin typeface="Georgia" panose="02040502050405020303" pitchFamily="18" charset="0"/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6793" y="1573733"/>
            <a:ext cx="3389194" cy="4067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9122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ge23f6c0449_0_0"/>
          <p:cNvPicPr preferRelativeResize="0"/>
          <p:nvPr/>
        </p:nvPicPr>
        <p:blipFill rotWithShape="1">
          <a:blip r:embed="rId3">
            <a:alphaModFix/>
          </a:blip>
          <a:srcRect t="83964"/>
          <a:stretch/>
        </p:blipFill>
        <p:spPr>
          <a:xfrm>
            <a:off x="0" y="5872250"/>
            <a:ext cx="12192000" cy="985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ge23f6c0449_0_0"/>
          <p:cNvPicPr preferRelativeResize="0"/>
          <p:nvPr/>
        </p:nvPicPr>
        <p:blipFill rotWithShape="1">
          <a:blip r:embed="rId4">
            <a:alphaModFix/>
          </a:blip>
          <a:srcRect t="86667" r="56519"/>
          <a:stretch/>
        </p:blipFill>
        <p:spPr>
          <a:xfrm>
            <a:off x="0" y="6039400"/>
            <a:ext cx="4745674" cy="81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ge23f6c0449_0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07525" y="3126650"/>
            <a:ext cx="3727950" cy="4071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0;ge1d477404c_0_538"/>
          <p:cNvSpPr txBox="1"/>
          <p:nvPr/>
        </p:nvSpPr>
        <p:spPr>
          <a:xfrm>
            <a:off x="642918" y="2610451"/>
            <a:ext cx="4102756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sz="2400" b="1" dirty="0">
                <a:solidFill>
                  <a:srgbClr val="741B47"/>
                </a:solidFill>
                <a:latin typeface="Georgia"/>
                <a:ea typeface="Georgia"/>
                <a:cs typeface="Georgia"/>
                <a:sym typeface="Georgia"/>
              </a:rPr>
              <a:t>DIAGRAMA DE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sz="2400" b="1" dirty="0">
                <a:solidFill>
                  <a:srgbClr val="741B47"/>
                </a:solidFill>
                <a:latin typeface="Georgia"/>
                <a:ea typeface="Georgia"/>
                <a:cs typeface="Georgia"/>
                <a:sym typeface="Georgia"/>
              </a:rPr>
              <a:t>CASO DE USO</a:t>
            </a:r>
          </a:p>
        </p:txBody>
      </p:sp>
      <p:pic>
        <p:nvPicPr>
          <p:cNvPr id="9" name="image4.png"/>
          <p:cNvPicPr/>
          <p:nvPr/>
        </p:nvPicPr>
        <p:blipFill>
          <a:blip r:embed="rId6"/>
          <a:srcRect/>
          <a:stretch>
            <a:fillRect/>
          </a:stretch>
        </p:blipFill>
        <p:spPr>
          <a:xfrm>
            <a:off x="4452135" y="-1"/>
            <a:ext cx="6610312" cy="5872249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19518442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ge23f6c0449_0_0"/>
          <p:cNvPicPr preferRelativeResize="0"/>
          <p:nvPr/>
        </p:nvPicPr>
        <p:blipFill rotWithShape="1">
          <a:blip r:embed="rId3">
            <a:alphaModFix/>
          </a:blip>
          <a:srcRect t="83964"/>
          <a:stretch/>
        </p:blipFill>
        <p:spPr>
          <a:xfrm>
            <a:off x="0" y="5872250"/>
            <a:ext cx="12192000" cy="985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ge23f6c0449_0_0"/>
          <p:cNvPicPr preferRelativeResize="0"/>
          <p:nvPr/>
        </p:nvPicPr>
        <p:blipFill rotWithShape="1">
          <a:blip r:embed="rId4">
            <a:alphaModFix/>
          </a:blip>
          <a:srcRect t="86667" r="56519"/>
          <a:stretch/>
        </p:blipFill>
        <p:spPr>
          <a:xfrm>
            <a:off x="0" y="6039400"/>
            <a:ext cx="4745674" cy="81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ge23f6c0449_0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07525" y="3126650"/>
            <a:ext cx="3727950" cy="4071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0;ge1d477404c_0_538"/>
          <p:cNvSpPr txBox="1"/>
          <p:nvPr/>
        </p:nvSpPr>
        <p:spPr>
          <a:xfrm>
            <a:off x="490518" y="2505701"/>
            <a:ext cx="4102756" cy="1292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sz="2400" b="1" dirty="0">
                <a:solidFill>
                  <a:srgbClr val="741B47"/>
                </a:solidFill>
                <a:latin typeface="Georgia"/>
                <a:ea typeface="Georgia"/>
                <a:cs typeface="Georgia"/>
                <a:sym typeface="Georgia"/>
              </a:rPr>
              <a:t>DIAGRAMA DE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sz="2400" b="1" dirty="0">
                <a:solidFill>
                  <a:srgbClr val="741B47"/>
                </a:solidFill>
                <a:latin typeface="Georgia"/>
                <a:ea typeface="Georgia"/>
                <a:cs typeface="Georgia"/>
                <a:sym typeface="Georgia"/>
              </a:rPr>
              <a:t>CASO DE USO</a:t>
            </a:r>
            <a:r>
              <a:rPr lang="es-PE" sz="2400" b="1" dirty="0">
                <a:solidFill>
                  <a:srgbClr val="741B47"/>
                </a:solidFill>
                <a:latin typeface="Georgia"/>
                <a:ea typeface="Georgia"/>
                <a:cs typeface="Georgia"/>
                <a:sym typeface="Georgia"/>
              </a:rPr>
              <a:t> DE REGISTRAR USUARIO </a:t>
            </a:r>
            <a:endParaRPr sz="2400" b="1" dirty="0">
              <a:solidFill>
                <a:srgbClr val="741B47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xmlns="" id="{03091C24-15CB-4BB5-8AF1-4C8D4A31D7D1}"/>
              </a:ext>
            </a:extLst>
          </p:cNvPr>
          <p:cNvPicPr/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53" t="6818" r="353" b="5152"/>
          <a:stretch/>
        </p:blipFill>
        <p:spPr bwMode="auto">
          <a:xfrm>
            <a:off x="5601651" y="901446"/>
            <a:ext cx="4563263" cy="450114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5824710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ge23f6c0449_0_0"/>
          <p:cNvPicPr preferRelativeResize="0"/>
          <p:nvPr/>
        </p:nvPicPr>
        <p:blipFill rotWithShape="1">
          <a:blip r:embed="rId3">
            <a:alphaModFix/>
          </a:blip>
          <a:srcRect t="83964"/>
          <a:stretch/>
        </p:blipFill>
        <p:spPr>
          <a:xfrm>
            <a:off x="0" y="5872250"/>
            <a:ext cx="12192000" cy="985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ge23f6c0449_0_0"/>
          <p:cNvPicPr preferRelativeResize="0"/>
          <p:nvPr/>
        </p:nvPicPr>
        <p:blipFill rotWithShape="1">
          <a:blip r:embed="rId4">
            <a:alphaModFix/>
          </a:blip>
          <a:srcRect t="86667" r="56519"/>
          <a:stretch/>
        </p:blipFill>
        <p:spPr>
          <a:xfrm>
            <a:off x="0" y="6039400"/>
            <a:ext cx="4745674" cy="81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ge23f6c0449_0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07525" y="3126650"/>
            <a:ext cx="3727950" cy="4071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0;ge1d477404c_0_538"/>
          <p:cNvSpPr txBox="1"/>
          <p:nvPr/>
        </p:nvSpPr>
        <p:spPr>
          <a:xfrm>
            <a:off x="490518" y="2505701"/>
            <a:ext cx="4102756" cy="1292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sz="2400" b="1" dirty="0">
                <a:solidFill>
                  <a:srgbClr val="741B47"/>
                </a:solidFill>
                <a:latin typeface="Georgia"/>
                <a:ea typeface="Georgia"/>
                <a:cs typeface="Georgia"/>
                <a:sym typeface="Georgia"/>
              </a:rPr>
              <a:t>DIAGRAMA DE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sz="2400" b="1" dirty="0">
                <a:solidFill>
                  <a:srgbClr val="741B47"/>
                </a:solidFill>
                <a:latin typeface="Georgia"/>
                <a:ea typeface="Georgia"/>
                <a:cs typeface="Georgia"/>
                <a:sym typeface="Georgia"/>
              </a:rPr>
              <a:t>CASO DE USO</a:t>
            </a:r>
            <a:r>
              <a:rPr lang="es-PE" sz="2400" b="1" dirty="0">
                <a:solidFill>
                  <a:srgbClr val="741B47"/>
                </a:solidFill>
                <a:latin typeface="Georgia"/>
                <a:ea typeface="Georgia"/>
                <a:cs typeface="Georgia"/>
                <a:sym typeface="Georgia"/>
              </a:rPr>
              <a:t> DE LOGUEO </a:t>
            </a:r>
            <a:endParaRPr sz="2400" b="1" dirty="0">
              <a:solidFill>
                <a:srgbClr val="741B47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xmlns="" id="{3D6A25B8-917B-4BB7-8C3B-B4397711AAD2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4120" y="838200"/>
            <a:ext cx="4910040" cy="4556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1629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ge23f6c0449_0_0"/>
          <p:cNvPicPr preferRelativeResize="0"/>
          <p:nvPr/>
        </p:nvPicPr>
        <p:blipFill rotWithShape="1">
          <a:blip r:embed="rId3">
            <a:alphaModFix/>
          </a:blip>
          <a:srcRect t="83964"/>
          <a:stretch/>
        </p:blipFill>
        <p:spPr>
          <a:xfrm>
            <a:off x="0" y="5872250"/>
            <a:ext cx="12192000" cy="985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ge23f6c0449_0_0"/>
          <p:cNvPicPr preferRelativeResize="0"/>
          <p:nvPr/>
        </p:nvPicPr>
        <p:blipFill rotWithShape="1">
          <a:blip r:embed="rId4">
            <a:alphaModFix/>
          </a:blip>
          <a:srcRect t="86667" r="56519"/>
          <a:stretch/>
        </p:blipFill>
        <p:spPr>
          <a:xfrm>
            <a:off x="0" y="6039400"/>
            <a:ext cx="4745674" cy="81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ge23f6c0449_0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07525" y="3126650"/>
            <a:ext cx="3727950" cy="4071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0;ge1d477404c_0_538"/>
          <p:cNvSpPr txBox="1"/>
          <p:nvPr/>
        </p:nvSpPr>
        <p:spPr>
          <a:xfrm>
            <a:off x="490518" y="2505701"/>
            <a:ext cx="4102756" cy="1292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sz="2400" b="1" dirty="0">
                <a:solidFill>
                  <a:srgbClr val="741B47"/>
                </a:solidFill>
                <a:latin typeface="Georgia"/>
                <a:ea typeface="Georgia"/>
                <a:cs typeface="Georgia"/>
                <a:sym typeface="Georgia"/>
              </a:rPr>
              <a:t>DIAGRAMA DE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sz="2400" b="1" dirty="0">
                <a:solidFill>
                  <a:srgbClr val="741B47"/>
                </a:solidFill>
                <a:latin typeface="Georgia"/>
                <a:ea typeface="Georgia"/>
                <a:cs typeface="Georgia"/>
                <a:sym typeface="Georgia"/>
              </a:rPr>
              <a:t>CASO DE USO</a:t>
            </a:r>
            <a:r>
              <a:rPr lang="es-PE" sz="2400" b="1" dirty="0">
                <a:solidFill>
                  <a:srgbClr val="741B47"/>
                </a:solidFill>
                <a:latin typeface="Georgia"/>
                <a:ea typeface="Georgia"/>
                <a:cs typeface="Georgia"/>
                <a:sym typeface="Georgia"/>
              </a:rPr>
              <a:t> DE CREAR CURSO </a:t>
            </a:r>
            <a:endParaRPr sz="2400" b="1" dirty="0">
              <a:solidFill>
                <a:srgbClr val="741B47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xmlns="" id="{60FD1547-5510-46D2-9101-20C0BCF83DB5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4120" y="1084490"/>
            <a:ext cx="5270202" cy="4084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4240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ge23f6c0449_0_0"/>
          <p:cNvPicPr preferRelativeResize="0"/>
          <p:nvPr/>
        </p:nvPicPr>
        <p:blipFill rotWithShape="1">
          <a:blip r:embed="rId3">
            <a:alphaModFix/>
          </a:blip>
          <a:srcRect t="83964"/>
          <a:stretch/>
        </p:blipFill>
        <p:spPr>
          <a:xfrm>
            <a:off x="0" y="5872250"/>
            <a:ext cx="12192000" cy="985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ge23f6c0449_0_0"/>
          <p:cNvPicPr preferRelativeResize="0"/>
          <p:nvPr/>
        </p:nvPicPr>
        <p:blipFill rotWithShape="1">
          <a:blip r:embed="rId4">
            <a:alphaModFix/>
          </a:blip>
          <a:srcRect t="86667" r="56519"/>
          <a:stretch/>
        </p:blipFill>
        <p:spPr>
          <a:xfrm>
            <a:off x="0" y="6039400"/>
            <a:ext cx="4745674" cy="81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ge23f6c0449_0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07525" y="3126650"/>
            <a:ext cx="3727950" cy="4071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0;ge1d477404c_0_538"/>
          <p:cNvSpPr txBox="1"/>
          <p:nvPr/>
        </p:nvSpPr>
        <p:spPr>
          <a:xfrm>
            <a:off x="812794" y="2474476"/>
            <a:ext cx="3802811" cy="1292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sz="2400" b="1" dirty="0">
                <a:solidFill>
                  <a:srgbClr val="741B47"/>
                </a:solidFill>
                <a:latin typeface="Georgia"/>
                <a:ea typeface="Georgia"/>
                <a:cs typeface="Georgia"/>
                <a:sym typeface="Georgia"/>
              </a:rPr>
              <a:t>ESCENARIO DE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sz="2400" b="1" dirty="0">
                <a:solidFill>
                  <a:srgbClr val="741B47"/>
                </a:solidFill>
                <a:latin typeface="Georgia"/>
                <a:ea typeface="Georgia"/>
                <a:cs typeface="Georgia"/>
                <a:sym typeface="Georgia"/>
              </a:rPr>
              <a:t>CASO DE USO</a:t>
            </a:r>
            <a:r>
              <a:rPr lang="es-PE" sz="2400" b="1" dirty="0">
                <a:solidFill>
                  <a:srgbClr val="741B47"/>
                </a:solidFill>
                <a:latin typeface="Georgia"/>
                <a:ea typeface="Georgia"/>
                <a:cs typeface="Georgia"/>
                <a:sym typeface="Georgia"/>
              </a:rPr>
              <a:t> DE REGISTRAR USUARIO </a:t>
            </a:r>
            <a:endParaRPr sz="2400" b="1" dirty="0">
              <a:solidFill>
                <a:srgbClr val="741B47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6" name="image6.png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505965" y="0"/>
            <a:ext cx="6219870" cy="6039400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6184027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ge23f6c0449_0_0"/>
          <p:cNvPicPr preferRelativeResize="0"/>
          <p:nvPr/>
        </p:nvPicPr>
        <p:blipFill rotWithShape="1">
          <a:blip r:embed="rId3">
            <a:alphaModFix/>
          </a:blip>
          <a:srcRect t="83964"/>
          <a:stretch/>
        </p:blipFill>
        <p:spPr>
          <a:xfrm>
            <a:off x="0" y="5872250"/>
            <a:ext cx="12192000" cy="985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ge23f6c0449_0_0"/>
          <p:cNvPicPr preferRelativeResize="0"/>
          <p:nvPr/>
        </p:nvPicPr>
        <p:blipFill rotWithShape="1">
          <a:blip r:embed="rId4">
            <a:alphaModFix/>
          </a:blip>
          <a:srcRect t="86667" r="56519"/>
          <a:stretch/>
        </p:blipFill>
        <p:spPr>
          <a:xfrm>
            <a:off x="0" y="6039400"/>
            <a:ext cx="4745674" cy="81860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ge23f6c0449_0_0"/>
          <p:cNvSpPr txBox="1"/>
          <p:nvPr/>
        </p:nvSpPr>
        <p:spPr>
          <a:xfrm>
            <a:off x="3166050" y="722550"/>
            <a:ext cx="58599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2000" b="1" u="sng" dirty="0">
                <a:solidFill>
                  <a:srgbClr val="712D1F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ÍNDICE DEL CONTENIDO</a:t>
            </a:r>
            <a:endParaRPr dirty="0">
              <a:solidFill>
                <a:srgbClr val="712D1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94" name="Google Shape;94;ge23f6c0449_0_0"/>
          <p:cNvSpPr txBox="1"/>
          <p:nvPr/>
        </p:nvSpPr>
        <p:spPr>
          <a:xfrm>
            <a:off x="1541385" y="1840698"/>
            <a:ext cx="5460353" cy="3012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9725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41B47"/>
              </a:buClr>
              <a:buSzPts val="1750"/>
              <a:buFont typeface="Georgia"/>
              <a:buAutoNum type="arabicPeriod"/>
            </a:pPr>
            <a:r>
              <a:rPr lang="es-419" sz="1750" b="1" dirty="0">
                <a:solidFill>
                  <a:schemeClr val="dk1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PROCESO METODOLÓGICO</a:t>
            </a:r>
          </a:p>
          <a:p>
            <a:pPr marL="117475" lvl="0" algn="just">
              <a:lnSpc>
                <a:spcPct val="150000"/>
              </a:lnSpc>
              <a:buClr>
                <a:srgbClr val="741B47"/>
              </a:buClr>
              <a:buSzPts val="1750"/>
            </a:pPr>
            <a:r>
              <a:rPr lang="es-419" sz="1750" b="1" dirty="0">
                <a:solidFill>
                  <a:schemeClr val="dk1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             </a:t>
            </a:r>
            <a:r>
              <a:rPr lang="es-ES" sz="1750" b="1" dirty="0">
                <a:solidFill>
                  <a:schemeClr val="dk1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1.1 ELICITACIÓN</a:t>
            </a:r>
          </a:p>
          <a:p>
            <a:pPr marL="117475" lvl="0" algn="just">
              <a:lnSpc>
                <a:spcPct val="150000"/>
              </a:lnSpc>
              <a:buClr>
                <a:srgbClr val="741B47"/>
              </a:buClr>
              <a:buSzPts val="1750"/>
            </a:pPr>
            <a:r>
              <a:rPr lang="es-ES" sz="1750" b="1" dirty="0">
                <a:solidFill>
                  <a:schemeClr val="dk1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	1.2 DOCUMENTACIÓN</a:t>
            </a:r>
          </a:p>
          <a:p>
            <a:pPr marL="117475" lvl="0" algn="just">
              <a:lnSpc>
                <a:spcPct val="150000"/>
              </a:lnSpc>
              <a:buClr>
                <a:srgbClr val="741B47"/>
              </a:buClr>
              <a:buSzPts val="1750"/>
            </a:pPr>
            <a:r>
              <a:rPr lang="es-ES" sz="1750" b="1" dirty="0">
                <a:solidFill>
                  <a:schemeClr val="dk1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	1.3 VALIDACIÓN</a:t>
            </a:r>
            <a:endParaRPr lang="es-419" sz="1750" b="1" dirty="0">
              <a:solidFill>
                <a:schemeClr val="dk1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marL="457200" lvl="0" indent="-339725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41B47"/>
              </a:buClr>
              <a:buSzPts val="1750"/>
              <a:buFont typeface="Georgia"/>
              <a:buAutoNum type="arabicPeriod"/>
            </a:pPr>
            <a:r>
              <a:rPr lang="es-419" sz="1750" b="1" dirty="0">
                <a:solidFill>
                  <a:schemeClr val="dk1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DESARROLLO DE LA METODOLOGÍA</a:t>
            </a:r>
            <a:endParaRPr sz="1750" b="1" dirty="0">
              <a:solidFill>
                <a:schemeClr val="dk1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marL="457200" marR="0" lvl="0" indent="-339725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41B47"/>
              </a:buClr>
              <a:buSzPts val="1750"/>
              <a:buFont typeface="Georgia"/>
              <a:buAutoNum type="arabicPeriod"/>
            </a:pPr>
            <a:r>
              <a:rPr lang="es-419" sz="1750" b="1" dirty="0">
                <a:solidFill>
                  <a:schemeClr val="dk1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PRESENTACIÓN DE RESULTADOS</a:t>
            </a:r>
          </a:p>
          <a:p>
            <a:pPr marL="457200" marR="0" lvl="0" indent="-339725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41B47"/>
              </a:buClr>
              <a:buSzPts val="1750"/>
              <a:buFont typeface="Georgia"/>
              <a:buAutoNum type="arabicPeriod"/>
            </a:pPr>
            <a:r>
              <a:rPr lang="es-419" sz="1750" b="1" dirty="0">
                <a:solidFill>
                  <a:schemeClr val="dk1"/>
                </a:solidFill>
                <a:highlight>
                  <a:srgbClr val="FFFFFF"/>
                </a:highlight>
                <a:latin typeface="Georgia"/>
                <a:ea typeface="Roboto"/>
                <a:cs typeface="Roboto"/>
                <a:sym typeface="Georgia"/>
              </a:rPr>
              <a:t>PRESENTACIÓN DEL PROYECTO</a:t>
            </a:r>
            <a:endParaRPr sz="1750" b="1" dirty="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5" name="Google Shape;95;ge23f6c0449_0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07525" y="3126650"/>
            <a:ext cx="3727950" cy="40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0" name="Picture 2" descr="https://lh5.googleusercontent.com/UdD3pe8usXEZ618MvKDIZBwwEY9PppmiGaP3WqqmNtJZ2rOUgQkkN14U0w4t7Wjdmjp_a3usCou8E52DCC-ClbHaCTr3Ubk-JR_JzBQXR3FccFgdopPD_mig2UK4icK83YQeJRM_vveesjGTC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3549" y="1646568"/>
            <a:ext cx="3304801" cy="3400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ge23f6c0449_0_0"/>
          <p:cNvPicPr preferRelativeResize="0"/>
          <p:nvPr/>
        </p:nvPicPr>
        <p:blipFill rotWithShape="1">
          <a:blip r:embed="rId3">
            <a:alphaModFix/>
          </a:blip>
          <a:srcRect t="86667" r="56519"/>
          <a:stretch/>
        </p:blipFill>
        <p:spPr>
          <a:xfrm>
            <a:off x="0" y="6039400"/>
            <a:ext cx="4745674" cy="81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ge23f6c0449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07525" y="3126650"/>
            <a:ext cx="3727950" cy="4071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0;ge1d477404c_0_538"/>
          <p:cNvSpPr txBox="1"/>
          <p:nvPr/>
        </p:nvSpPr>
        <p:spPr>
          <a:xfrm>
            <a:off x="812794" y="2474476"/>
            <a:ext cx="3802811" cy="1292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sz="2400" b="1" dirty="0">
                <a:solidFill>
                  <a:srgbClr val="741B47"/>
                </a:solidFill>
                <a:latin typeface="Georgia"/>
                <a:ea typeface="Georgia"/>
                <a:cs typeface="Georgia"/>
                <a:sym typeface="Georgia"/>
              </a:rPr>
              <a:t>ESCENARIO DE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sz="2400" b="1" dirty="0">
                <a:solidFill>
                  <a:srgbClr val="741B47"/>
                </a:solidFill>
                <a:latin typeface="Georgia"/>
                <a:ea typeface="Georgia"/>
                <a:cs typeface="Georgia"/>
                <a:sym typeface="Georgia"/>
              </a:rPr>
              <a:t>CASO DE USO</a:t>
            </a:r>
            <a:r>
              <a:rPr lang="es-PE" sz="2400" b="1" dirty="0">
                <a:solidFill>
                  <a:srgbClr val="741B47"/>
                </a:solidFill>
                <a:latin typeface="Georgia"/>
                <a:ea typeface="Georgia"/>
                <a:cs typeface="Georgia"/>
                <a:sym typeface="Georgia"/>
              </a:rPr>
              <a:t> DE LOGUEAR USUARIO </a:t>
            </a:r>
            <a:endParaRPr sz="2400" b="1" dirty="0">
              <a:solidFill>
                <a:srgbClr val="741B47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xmlns="" id="{70396728-D707-491B-BA8E-40A5F60DB9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7726486"/>
              </p:ext>
            </p:extLst>
          </p:nvPr>
        </p:nvGraphicFramePr>
        <p:xfrm>
          <a:off x="5867400" y="0"/>
          <a:ext cx="6324600" cy="6858001"/>
        </p:xfrm>
        <a:graphic>
          <a:graphicData uri="http://schemas.openxmlformats.org/drawingml/2006/table">
            <a:tbl>
              <a:tblPr firstRow="1" firstCol="1" bandRow="1"/>
              <a:tblGrid>
                <a:gridCol w="3366307">
                  <a:extLst>
                    <a:ext uri="{9D8B030D-6E8A-4147-A177-3AD203B41FA5}">
                      <a16:colId xmlns:a16="http://schemas.microsoft.com/office/drawing/2014/main" xmlns="" val="3177408941"/>
                    </a:ext>
                  </a:extLst>
                </a:gridCol>
                <a:gridCol w="2958293">
                  <a:extLst>
                    <a:ext uri="{9D8B030D-6E8A-4147-A177-3AD203B41FA5}">
                      <a16:colId xmlns:a16="http://schemas.microsoft.com/office/drawing/2014/main" xmlns="" val="4027766665"/>
                    </a:ext>
                  </a:extLst>
                </a:gridCol>
              </a:tblGrid>
              <a:tr h="239695">
                <a:tc gridSpan="2"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1000"/>
                        </a:spcAft>
                      </a:pPr>
                      <a:r>
                        <a:rPr lang="es-MX" sz="9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Caso de uso:</a:t>
                      </a:r>
                      <a:r>
                        <a:rPr lang="es-MX" sz="9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s-MX" sz="900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Loguear</a:t>
                      </a:r>
                      <a:r>
                        <a:rPr lang="es-MX" sz="9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usuario</a:t>
                      </a:r>
                      <a:endParaRPr lang="es-PE" sz="8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1154" marR="51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819034060"/>
                  </a:ext>
                </a:extLst>
              </a:tr>
              <a:tr h="239695">
                <a:tc gridSpan="2"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1000"/>
                        </a:spcAft>
                      </a:pPr>
                      <a:r>
                        <a:rPr lang="es-MX" sz="9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Actor principal:</a:t>
                      </a:r>
                      <a:r>
                        <a:rPr lang="es-MX" sz="9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Usuario</a:t>
                      </a:r>
                      <a:endParaRPr lang="es-PE" sz="8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1154" marR="51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981860861"/>
                  </a:ext>
                </a:extLst>
              </a:tr>
              <a:tr h="239695">
                <a:tc gridSpan="2"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Aft>
                          <a:spcPts val="1000"/>
                        </a:spcAft>
                      </a:pPr>
                      <a:r>
                        <a:rPr lang="es-MX" sz="9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Objetivo en contexto: </a:t>
                      </a:r>
                      <a:r>
                        <a:rPr lang="es-MX" sz="9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Permitir al usuario ingresar al home.</a:t>
                      </a:r>
                      <a:endParaRPr lang="es-PE" sz="8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1154" marR="51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916270626"/>
                  </a:ext>
                </a:extLst>
              </a:tr>
              <a:tr h="239695">
                <a:tc gridSpan="2"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1000"/>
                        </a:spcAft>
                      </a:pPr>
                      <a:r>
                        <a:rPr lang="es-MX" sz="9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Precondiciones: </a:t>
                      </a:r>
                      <a:r>
                        <a:rPr lang="es-MX" sz="9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El usuario deberá haberse registrado.</a:t>
                      </a:r>
                      <a:endParaRPr lang="es-PE" sz="8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1154" marR="51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400026050"/>
                  </a:ext>
                </a:extLst>
              </a:tr>
              <a:tr h="497708">
                <a:tc gridSpan="2"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1000"/>
                        </a:spcAft>
                      </a:pPr>
                      <a:r>
                        <a:rPr lang="es-MX" sz="9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Disparador: </a:t>
                      </a:r>
                      <a:r>
                        <a:rPr lang="es-MX" sz="9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El usuario presiona “Iniciar sesión” y lo dirige a la ventana de inicia sesión.</a:t>
                      </a:r>
                      <a:endParaRPr lang="es-PE" sz="8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1154" marR="51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04957864"/>
                  </a:ext>
                </a:extLst>
              </a:tr>
              <a:tr h="239695">
                <a:tc gridSpan="2"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1000"/>
                        </a:spcAft>
                      </a:pPr>
                      <a:r>
                        <a:rPr lang="es-MX" sz="9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Escenario: </a:t>
                      </a:r>
                      <a:endParaRPr lang="es-PE" sz="8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1154" marR="51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091105698"/>
                  </a:ext>
                </a:extLst>
              </a:tr>
              <a:tr h="755718">
                <a:tc>
                  <a:txBody>
                    <a:bodyPr/>
                    <a:lstStyle/>
                    <a:p>
                      <a:pPr marL="342900" lvl="0" indent="-342900" algn="just">
                        <a:lnSpc>
                          <a:spcPct val="120000"/>
                        </a:lnSpc>
                        <a:buFont typeface="+mj-lt"/>
                        <a:buAutoNum type="arabicPeriod"/>
                      </a:pPr>
                      <a:r>
                        <a:rPr lang="es-PE" sz="900" u="sng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Usuario:</a:t>
                      </a:r>
                      <a:r>
                        <a:rPr lang="es-PE" sz="9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Prende su pc, abre un navegador e ingresa a la URL de la página.</a:t>
                      </a:r>
                      <a:endParaRPr lang="es-PE" sz="8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1154" marR="51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lvl="0" indent="-342900" algn="just">
                        <a:lnSpc>
                          <a:spcPct val="120000"/>
                        </a:lnSpc>
                        <a:spcAft>
                          <a:spcPts val="1000"/>
                        </a:spcAft>
                        <a:buFont typeface="+mj-lt"/>
                        <a:buAutoNum type="arabicPeriod"/>
                      </a:pPr>
                      <a:r>
                        <a:rPr lang="es-MX" sz="900" u="sng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Sistema</a:t>
                      </a:r>
                      <a:r>
                        <a:rPr lang="es-MX" sz="9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: Muestra el landing page.</a:t>
                      </a:r>
                      <a:endParaRPr lang="es-PE" sz="8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1154" marR="51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088310275"/>
                  </a:ext>
                </a:extLst>
              </a:tr>
              <a:tr h="497708">
                <a:tc>
                  <a:txBody>
                    <a:bodyPr/>
                    <a:lstStyle/>
                    <a:p>
                      <a:pPr marL="342900" lvl="0" indent="-342900" algn="just">
                        <a:lnSpc>
                          <a:spcPct val="120000"/>
                        </a:lnSpc>
                        <a:buFont typeface="+mj-lt"/>
                        <a:buAutoNum type="arabicPeriod"/>
                      </a:pPr>
                      <a:r>
                        <a:rPr lang="es-MX" sz="900" u="sng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Usuario:</a:t>
                      </a:r>
                      <a:r>
                        <a:rPr lang="es-MX" sz="9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Presiona el botón de “Iniciar sesión” </a:t>
                      </a:r>
                      <a:r>
                        <a:rPr lang="es-MX" sz="900" u="sng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lang="es-PE" sz="8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1154" marR="51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lvl="0" indent="-342900" algn="just">
                        <a:lnSpc>
                          <a:spcPct val="120000"/>
                        </a:lnSpc>
                        <a:spcAft>
                          <a:spcPts val="1000"/>
                        </a:spcAft>
                        <a:buFont typeface="+mj-lt"/>
                        <a:buAutoNum type="arabicPeriod"/>
                      </a:pPr>
                      <a:r>
                        <a:rPr lang="es-MX" sz="900" u="sng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Sistema:</a:t>
                      </a:r>
                      <a:r>
                        <a:rPr lang="es-MX" sz="9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Muestra la ventana de inicia sesión.</a:t>
                      </a:r>
                      <a:endParaRPr lang="es-PE" sz="8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1154" marR="51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504531649"/>
                  </a:ext>
                </a:extLst>
              </a:tr>
              <a:tr h="497708">
                <a:tc>
                  <a:txBody>
                    <a:bodyPr/>
                    <a:lstStyle/>
                    <a:p>
                      <a:pPr marL="342900" lvl="0" indent="-342900" algn="just">
                        <a:lnSpc>
                          <a:spcPct val="120000"/>
                        </a:lnSpc>
                        <a:buFont typeface="+mj-lt"/>
                        <a:buAutoNum type="arabicPeriod"/>
                      </a:pPr>
                      <a:r>
                        <a:rPr lang="es-MX" sz="900" u="sng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Usuario:</a:t>
                      </a:r>
                      <a:r>
                        <a:rPr lang="es-MX" sz="9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Deberá ingresar su correo y contraseña. </a:t>
                      </a:r>
                      <a:endParaRPr lang="es-PE" sz="8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1154" marR="51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lvl="0" indent="-342900" algn="just">
                        <a:lnSpc>
                          <a:spcPct val="120000"/>
                        </a:lnSpc>
                        <a:spcAft>
                          <a:spcPts val="1000"/>
                        </a:spcAft>
                        <a:buFont typeface="+mj-lt"/>
                        <a:buAutoNum type="arabicPeriod"/>
                      </a:pPr>
                      <a:r>
                        <a:rPr lang="es-MX" sz="900" u="sng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Sistema:</a:t>
                      </a:r>
                      <a:r>
                        <a:rPr lang="es-MX" sz="9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Valida que la cuenta ingresa este registrada.</a:t>
                      </a:r>
                      <a:endParaRPr lang="es-PE" sz="8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1154" marR="51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653990370"/>
                  </a:ext>
                </a:extLst>
              </a:tr>
              <a:tr h="497708">
                <a:tc>
                  <a:txBody>
                    <a:bodyPr/>
                    <a:lstStyle/>
                    <a:p>
                      <a:pPr marL="342900" lvl="0" indent="-342900" algn="just">
                        <a:lnSpc>
                          <a:spcPct val="120000"/>
                        </a:lnSpc>
                        <a:buFont typeface="+mj-lt"/>
                        <a:buAutoNum type="arabicPeriod"/>
                      </a:pPr>
                      <a:r>
                        <a:rPr lang="es-MX" sz="9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Usuario: Ingresa id, para indicar que es administrador se la página </a:t>
                      </a:r>
                      <a:endParaRPr lang="es-PE" sz="8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1154" marR="51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lvl="0" indent="-342900" algn="just">
                        <a:lnSpc>
                          <a:spcPct val="120000"/>
                        </a:lnSpc>
                        <a:spcAft>
                          <a:spcPts val="1000"/>
                        </a:spcAft>
                        <a:buFont typeface="+mj-lt"/>
                        <a:buAutoNum type="arabicPeriod"/>
                      </a:pPr>
                      <a:r>
                        <a:rPr lang="es-MX" sz="900" u="sng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Sistema:</a:t>
                      </a:r>
                      <a:r>
                        <a:rPr lang="es-MX" sz="9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Muestra mensaje bienvenido al usuario </a:t>
                      </a:r>
                      <a:endParaRPr lang="es-PE" sz="8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1154" marR="51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763477376"/>
                  </a:ext>
                </a:extLst>
              </a:tr>
              <a:tr h="497708">
                <a:tc>
                  <a:txBody>
                    <a:bodyPr/>
                    <a:lstStyle/>
                    <a:p>
                      <a:pPr marL="342900" lvl="0" indent="-342900" algn="just">
                        <a:lnSpc>
                          <a:spcPct val="120000"/>
                        </a:lnSpc>
                        <a:buFont typeface="+mj-lt"/>
                        <a:buAutoNum type="arabicPeriod"/>
                      </a:pPr>
                      <a:r>
                        <a:rPr lang="es-MX" sz="900" u="sng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Usuario:</a:t>
                      </a:r>
                      <a:r>
                        <a:rPr lang="es-MX" sz="9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Selecciona el botón “iniciar sesión”</a:t>
                      </a:r>
                      <a:endParaRPr lang="es-PE" sz="8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1154" marR="51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lvl="0" indent="-342900" algn="just">
                        <a:lnSpc>
                          <a:spcPct val="120000"/>
                        </a:lnSpc>
                        <a:spcAft>
                          <a:spcPts val="1000"/>
                        </a:spcAft>
                        <a:buFont typeface="+mj-lt"/>
                        <a:buAutoNum type="arabicPeriod"/>
                      </a:pPr>
                      <a:r>
                        <a:rPr lang="es-MX" sz="900" u="sng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Sistema:</a:t>
                      </a:r>
                      <a:r>
                        <a:rPr lang="es-MX" sz="9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Redirecciona a la ventana de cursos.</a:t>
                      </a:r>
                      <a:endParaRPr lang="es-PE" sz="8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1154" marR="51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699745395"/>
                  </a:ext>
                </a:extLst>
              </a:tr>
              <a:tr h="239695">
                <a:tc gridSpan="2"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1000"/>
                        </a:spcAft>
                      </a:pPr>
                      <a:r>
                        <a:rPr lang="es-MX" sz="9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Excepciones: </a:t>
                      </a:r>
                      <a:endParaRPr lang="es-PE" sz="8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1154" marR="51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972146282"/>
                  </a:ext>
                </a:extLst>
              </a:tr>
              <a:tr h="497708">
                <a:tc gridSpan="2">
                  <a:txBody>
                    <a:bodyPr/>
                    <a:lstStyle/>
                    <a:p>
                      <a:pPr marL="342900" lvl="0" indent="-342900" algn="just">
                        <a:lnSpc>
                          <a:spcPct val="120000"/>
                        </a:lnSpc>
                        <a:spcAft>
                          <a:spcPts val="1000"/>
                        </a:spcAft>
                        <a:buFont typeface="+mj-lt"/>
                        <a:buAutoNum type="arabicPeriod"/>
                      </a:pPr>
                      <a:r>
                        <a:rPr lang="es-MX" sz="9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No ingresa al sistema: El usuario deberá verificar si su correo y contraseña, estén correctos.</a:t>
                      </a:r>
                      <a:endParaRPr lang="es-PE" sz="8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1154" marR="51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272913481"/>
                  </a:ext>
                </a:extLst>
              </a:tr>
              <a:tr h="239695">
                <a:tc gridSpan="2">
                  <a:txBody>
                    <a:bodyPr/>
                    <a:lstStyle/>
                    <a:p>
                      <a:pPr marL="342900" lvl="0" indent="-342900" algn="just">
                        <a:lnSpc>
                          <a:spcPct val="120000"/>
                        </a:lnSpc>
                        <a:spcAft>
                          <a:spcPts val="1000"/>
                        </a:spcAft>
                        <a:buFont typeface="+mj-lt"/>
                        <a:buAutoNum type="arabicPeriod"/>
                      </a:pPr>
                      <a:r>
                        <a:rPr lang="es-MX" sz="9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Si ingresa: El usuario tendrá acceso a la ventana del home.</a:t>
                      </a:r>
                      <a:endParaRPr lang="es-PE" sz="8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1154" marR="51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628359054"/>
                  </a:ext>
                </a:extLst>
              </a:tr>
              <a:tr h="239695">
                <a:tc gridSpan="2"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1000"/>
                        </a:spcAft>
                      </a:pPr>
                      <a:r>
                        <a:rPr lang="es-MX" sz="9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Prioridad: </a:t>
                      </a:r>
                      <a:r>
                        <a:rPr lang="es-MX" sz="9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Esencial, debe implementarse.</a:t>
                      </a:r>
                      <a:endParaRPr lang="es-PE" sz="8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1154" marR="51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016045851"/>
                  </a:ext>
                </a:extLst>
              </a:tr>
              <a:tr h="239695">
                <a:tc gridSpan="2"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1000"/>
                        </a:spcAft>
                      </a:pPr>
                      <a:r>
                        <a:rPr lang="es-MX" sz="9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Cuando estará disponible:</a:t>
                      </a:r>
                      <a:r>
                        <a:rPr lang="es-MX" sz="9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Después del primer registro.</a:t>
                      </a:r>
                      <a:endParaRPr lang="es-PE" sz="8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1154" marR="51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316439097"/>
                  </a:ext>
                </a:extLst>
              </a:tr>
              <a:tr h="239695">
                <a:tc gridSpan="2"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1000"/>
                        </a:spcAft>
                      </a:pPr>
                      <a:r>
                        <a:rPr lang="es-MX" sz="9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Frecuencia de uso: </a:t>
                      </a:r>
                      <a:r>
                        <a:rPr lang="es-MX" sz="9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Muchas veces por día.</a:t>
                      </a:r>
                      <a:endParaRPr lang="es-PE" sz="8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1154" marR="51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571338510"/>
                  </a:ext>
                </a:extLst>
              </a:tr>
              <a:tr h="239695">
                <a:tc gridSpan="2"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1000"/>
                        </a:spcAft>
                      </a:pPr>
                      <a:r>
                        <a:rPr lang="es-MX" sz="9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Canal para el actor: </a:t>
                      </a:r>
                      <a:r>
                        <a:rPr lang="es-MX" sz="9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 través de la interfaz del logeo.</a:t>
                      </a:r>
                      <a:endParaRPr lang="es-PE" sz="8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1154" marR="51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487870466"/>
                  </a:ext>
                </a:extLst>
              </a:tr>
              <a:tr h="239695">
                <a:tc gridSpan="2"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1000"/>
                        </a:spcAft>
                      </a:pPr>
                      <a:r>
                        <a:rPr lang="es-MX" sz="9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Actores secundarios: </a:t>
                      </a:r>
                      <a:r>
                        <a:rPr lang="es-MX" sz="9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El desarrollador.</a:t>
                      </a:r>
                      <a:endParaRPr lang="es-PE" sz="8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1154" marR="51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188549329"/>
                  </a:ext>
                </a:extLst>
              </a:tr>
              <a:tr h="239695">
                <a:tc gridSpan="2"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1000"/>
                        </a:spcAft>
                      </a:pPr>
                      <a:r>
                        <a:rPr lang="es-MX" sz="9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Canales para los actores secundarios: </a:t>
                      </a:r>
                      <a:r>
                        <a:rPr lang="es-MX" sz="9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 través de una llamada.</a:t>
                      </a:r>
                      <a:endParaRPr lang="es-PE" sz="8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1154" marR="51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7186529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23193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ge23f6c0449_0_0"/>
          <p:cNvPicPr preferRelativeResize="0"/>
          <p:nvPr/>
        </p:nvPicPr>
        <p:blipFill rotWithShape="1">
          <a:blip r:embed="rId3">
            <a:alphaModFix/>
          </a:blip>
          <a:srcRect t="86667" r="56519"/>
          <a:stretch/>
        </p:blipFill>
        <p:spPr>
          <a:xfrm>
            <a:off x="0" y="6039400"/>
            <a:ext cx="4745674" cy="81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ge23f6c0449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07525" y="3126650"/>
            <a:ext cx="3727950" cy="4071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0;ge1d477404c_0_538"/>
          <p:cNvSpPr txBox="1"/>
          <p:nvPr/>
        </p:nvSpPr>
        <p:spPr>
          <a:xfrm>
            <a:off x="812794" y="2474476"/>
            <a:ext cx="3802811" cy="1661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sz="2400" b="1" dirty="0">
                <a:solidFill>
                  <a:srgbClr val="741B47"/>
                </a:solidFill>
                <a:latin typeface="Georgia"/>
                <a:ea typeface="Georgia"/>
                <a:cs typeface="Georgia"/>
                <a:sym typeface="Georgia"/>
              </a:rPr>
              <a:t>ESCENARIO DE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sz="2400" b="1" dirty="0">
                <a:solidFill>
                  <a:srgbClr val="741B47"/>
                </a:solidFill>
                <a:latin typeface="Georgia"/>
                <a:ea typeface="Georgia"/>
                <a:cs typeface="Georgia"/>
                <a:sym typeface="Georgia"/>
              </a:rPr>
              <a:t>CASO DE USO</a:t>
            </a:r>
            <a:r>
              <a:rPr lang="es-PE" sz="2400" b="1" dirty="0">
                <a:solidFill>
                  <a:srgbClr val="741B47"/>
                </a:solidFill>
                <a:latin typeface="Georgia"/>
                <a:ea typeface="Georgia"/>
                <a:cs typeface="Georgia"/>
                <a:sym typeface="Georgia"/>
              </a:rPr>
              <a:t> DE CREAR CURSO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2400" b="1" dirty="0">
                <a:solidFill>
                  <a:srgbClr val="741B47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endParaRPr sz="2400" b="1" dirty="0">
              <a:solidFill>
                <a:srgbClr val="741B47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xmlns="" id="{21B5001E-8173-49C9-818E-B3AE7B7469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3408713"/>
              </p:ext>
            </p:extLst>
          </p:nvPr>
        </p:nvGraphicFramePr>
        <p:xfrm>
          <a:off x="6015718" y="-3"/>
          <a:ext cx="6176282" cy="6858000"/>
        </p:xfrm>
        <a:graphic>
          <a:graphicData uri="http://schemas.openxmlformats.org/drawingml/2006/table">
            <a:tbl>
              <a:tblPr firstRow="1" firstCol="1" bandRow="1"/>
              <a:tblGrid>
                <a:gridCol w="3456459">
                  <a:extLst>
                    <a:ext uri="{9D8B030D-6E8A-4147-A177-3AD203B41FA5}">
                      <a16:colId xmlns:a16="http://schemas.microsoft.com/office/drawing/2014/main" xmlns="" val="3743729523"/>
                    </a:ext>
                  </a:extLst>
                </a:gridCol>
                <a:gridCol w="2719823">
                  <a:extLst>
                    <a:ext uri="{9D8B030D-6E8A-4147-A177-3AD203B41FA5}">
                      <a16:colId xmlns:a16="http://schemas.microsoft.com/office/drawing/2014/main" xmlns="" val="764880071"/>
                    </a:ext>
                  </a:extLst>
                </a:gridCol>
              </a:tblGrid>
              <a:tr h="162555">
                <a:tc gridSpan="2"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Aft>
                          <a:spcPts val="1000"/>
                        </a:spcAft>
                      </a:pPr>
                      <a:r>
                        <a:rPr lang="es-PE" sz="6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Caso de uso: </a:t>
                      </a:r>
                      <a:r>
                        <a:rPr lang="es-PE" sz="6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Crear curso</a:t>
                      </a:r>
                      <a:endParaRPr lang="es-PE" sz="5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505" marR="3550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246445686"/>
                  </a:ext>
                </a:extLst>
              </a:tr>
              <a:tr h="162555">
                <a:tc gridSpan="2"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Aft>
                          <a:spcPts val="1000"/>
                        </a:spcAft>
                      </a:pPr>
                      <a:r>
                        <a:rPr lang="es-PE" sz="6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Actor Principal: </a:t>
                      </a:r>
                      <a:r>
                        <a:rPr lang="es-PE" sz="6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Administrador</a:t>
                      </a:r>
                      <a:endParaRPr lang="es-PE" sz="5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505" marR="3550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924201984"/>
                  </a:ext>
                </a:extLst>
              </a:tr>
              <a:tr h="162555">
                <a:tc gridSpan="2"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Aft>
                          <a:spcPts val="1000"/>
                        </a:spcAft>
                      </a:pPr>
                      <a:r>
                        <a:rPr lang="es-PE" sz="6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Objetivo en contexto: </a:t>
                      </a:r>
                      <a:r>
                        <a:rPr lang="es-PE" sz="6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Poder almacenar los módulos, clases e información.</a:t>
                      </a:r>
                      <a:endParaRPr lang="es-PE" sz="5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505" marR="3550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708466314"/>
                  </a:ext>
                </a:extLst>
              </a:tr>
              <a:tr h="162555">
                <a:tc gridSpan="2"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Aft>
                          <a:spcPts val="1000"/>
                        </a:spcAft>
                      </a:pPr>
                      <a:r>
                        <a:rPr lang="es-PE" sz="6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Precondiciones: </a:t>
                      </a:r>
                      <a:r>
                        <a:rPr lang="es-PE" sz="6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El administrador deberá haberse registrado y logueado. </a:t>
                      </a:r>
                      <a:endParaRPr lang="es-PE" sz="5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505" marR="3550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434702878"/>
                  </a:ext>
                </a:extLst>
              </a:tr>
              <a:tr h="337512">
                <a:tc gridSpan="2"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1000"/>
                        </a:spcAft>
                      </a:pPr>
                      <a:r>
                        <a:rPr lang="es-PE" sz="6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Disparador: </a:t>
                      </a:r>
                      <a:r>
                        <a:rPr lang="es-PE" sz="6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El administrador selecciona la opción “Creactor Khendra” y este lo dirige a la ventana de crear curso.</a:t>
                      </a:r>
                      <a:endParaRPr lang="es-PE" sz="5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505" marR="3550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227447793"/>
                  </a:ext>
                </a:extLst>
              </a:tr>
              <a:tr h="162555">
                <a:tc gridSpan="2"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Aft>
                          <a:spcPts val="1000"/>
                        </a:spcAft>
                      </a:pPr>
                      <a:r>
                        <a:rPr lang="es-PE" sz="6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Escenarios</a:t>
                      </a:r>
                      <a:r>
                        <a:rPr lang="es-PE" sz="6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: </a:t>
                      </a:r>
                      <a:endParaRPr lang="es-PE" sz="5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505" marR="3550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87681203"/>
                  </a:ext>
                </a:extLst>
              </a:tr>
              <a:tr h="512468"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20000"/>
                        </a:lnSpc>
                        <a:buFont typeface="+mj-lt"/>
                        <a:buAutoNum type="arabicPeriod"/>
                      </a:pPr>
                      <a:r>
                        <a:rPr lang="es-PE" sz="600" u="sng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Administrador</a:t>
                      </a:r>
                      <a:r>
                        <a:rPr lang="es-PE" sz="6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: Abre un navegador, ingresa la URL de la página y observa el landing page.</a:t>
                      </a:r>
                      <a:endParaRPr lang="es-PE" sz="5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505" marR="3550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20000"/>
                        </a:lnSpc>
                        <a:spcAft>
                          <a:spcPts val="1000"/>
                        </a:spcAft>
                        <a:buFont typeface="+mj-lt"/>
                        <a:buAutoNum type="arabicPeriod"/>
                      </a:pPr>
                      <a:r>
                        <a:rPr lang="es-PE" sz="600" u="sng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Sistema:</a:t>
                      </a:r>
                      <a:r>
                        <a:rPr lang="es-PE" sz="6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Muestra el landing page.</a:t>
                      </a:r>
                      <a:endParaRPr lang="es-PE" sz="5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505" marR="3550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355475397"/>
                  </a:ext>
                </a:extLst>
              </a:tr>
              <a:tr h="337512"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20000"/>
                        </a:lnSpc>
                        <a:buFont typeface="+mj-lt"/>
                        <a:buAutoNum type="arabicPeriod"/>
                      </a:pPr>
                      <a:r>
                        <a:rPr lang="es-PE" sz="600" u="sng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Administrador</a:t>
                      </a:r>
                      <a:r>
                        <a:rPr lang="es-PE" sz="6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: Presiona el botón de “Iniciar sesión”. </a:t>
                      </a:r>
                      <a:endParaRPr lang="es-PE" sz="5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505" marR="3550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20000"/>
                        </a:lnSpc>
                        <a:spcAft>
                          <a:spcPts val="1000"/>
                        </a:spcAft>
                        <a:buFont typeface="+mj-lt"/>
                        <a:buAutoNum type="arabicPeriod"/>
                      </a:pPr>
                      <a:r>
                        <a:rPr lang="es-PE" sz="600" u="sng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Sistema: </a:t>
                      </a:r>
                      <a:r>
                        <a:rPr lang="es-PE" sz="6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Muestra la ventana de inicia sesión.</a:t>
                      </a:r>
                      <a:r>
                        <a:rPr lang="es-PE" sz="600" u="sng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lang="es-PE" sz="5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505" marR="3550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552568720"/>
                  </a:ext>
                </a:extLst>
              </a:tr>
              <a:tr h="337512"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20000"/>
                        </a:lnSpc>
                        <a:buFont typeface="+mj-lt"/>
                        <a:buAutoNum type="arabicPeriod"/>
                      </a:pPr>
                      <a:r>
                        <a:rPr lang="es-PE" sz="600" u="sng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Administrador:</a:t>
                      </a:r>
                      <a:r>
                        <a:rPr lang="es-PE" sz="6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Ingresa su cuenta registrada.</a:t>
                      </a:r>
                      <a:endParaRPr lang="es-PE" sz="5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505" marR="3550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20000"/>
                        </a:lnSpc>
                        <a:spcAft>
                          <a:spcPts val="1000"/>
                        </a:spcAft>
                        <a:buFont typeface="+mj-lt"/>
                        <a:buAutoNum type="arabicPeriod"/>
                      </a:pPr>
                      <a:r>
                        <a:rPr lang="es-PE" sz="600" u="sng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Sistema: </a:t>
                      </a:r>
                      <a:r>
                        <a:rPr lang="es-PE" sz="6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Valida que la cuenta ingresada este registrada.</a:t>
                      </a:r>
                      <a:endParaRPr lang="es-PE" sz="5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505" marR="3550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440972699"/>
                  </a:ext>
                </a:extLst>
              </a:tr>
              <a:tr h="337512"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20000"/>
                        </a:lnSpc>
                        <a:buFont typeface="+mj-lt"/>
                        <a:buAutoNum type="arabicPeriod"/>
                      </a:pPr>
                      <a:r>
                        <a:rPr lang="es-PE" sz="600" u="sng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Administrador:</a:t>
                      </a:r>
                      <a:r>
                        <a:rPr lang="es-PE" sz="6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Tiene que estar registrado como administrador.</a:t>
                      </a:r>
                      <a:endParaRPr lang="es-PE" sz="5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505" marR="3550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20000"/>
                        </a:lnSpc>
                        <a:spcAft>
                          <a:spcPts val="1000"/>
                        </a:spcAft>
                        <a:buFont typeface="+mj-lt"/>
                        <a:buAutoNum type="arabicPeriod"/>
                      </a:pPr>
                      <a:r>
                        <a:rPr lang="es-PE" sz="600" u="sng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Sistema:</a:t>
                      </a:r>
                      <a:r>
                        <a:rPr lang="es-PE" sz="6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Verifica si es administrador</a:t>
                      </a:r>
                      <a:endParaRPr lang="es-PE" sz="5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505" marR="3550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755068585"/>
                  </a:ext>
                </a:extLst>
              </a:tr>
              <a:tr h="512468"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20000"/>
                        </a:lnSpc>
                        <a:buFont typeface="+mj-lt"/>
                        <a:buAutoNum type="arabicPeriod"/>
                      </a:pPr>
                      <a:r>
                        <a:rPr lang="es-PE" sz="600" u="sng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Administrador:</a:t>
                      </a:r>
                      <a:r>
                        <a:rPr lang="es-PE" sz="6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Presiona el botón “Iniciar sesión”.</a:t>
                      </a:r>
                      <a:endParaRPr lang="es-PE" sz="5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505" marR="3550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20000"/>
                        </a:lnSpc>
                        <a:spcAft>
                          <a:spcPts val="1000"/>
                        </a:spcAft>
                        <a:buFont typeface="+mj-lt"/>
                        <a:buAutoNum type="arabicPeriod"/>
                      </a:pPr>
                      <a:r>
                        <a:rPr lang="es-PE" sz="600" u="sng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Sistema:</a:t>
                      </a:r>
                      <a:r>
                        <a:rPr lang="es-PE" sz="6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Redirecciona a la ventana de la creación de contenido.</a:t>
                      </a:r>
                      <a:endParaRPr lang="es-PE" sz="5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505" marR="3550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586823429"/>
                  </a:ext>
                </a:extLst>
              </a:tr>
              <a:tr h="337512"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20000"/>
                        </a:lnSpc>
                        <a:buFont typeface="+mj-lt"/>
                        <a:buAutoNum type="arabicPeriod"/>
                      </a:pPr>
                      <a:r>
                        <a:rPr lang="es-PE" sz="600" u="sng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Administrador</a:t>
                      </a:r>
                      <a:r>
                        <a:rPr lang="es-PE" sz="6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: Presiona el botón “Nuevo curso”.</a:t>
                      </a:r>
                      <a:endParaRPr lang="es-PE" sz="5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505" marR="3550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20000"/>
                        </a:lnSpc>
                        <a:spcAft>
                          <a:spcPts val="1000"/>
                        </a:spcAft>
                        <a:buFont typeface="+mj-lt"/>
                        <a:buAutoNum type="arabicPeriod"/>
                      </a:pPr>
                      <a:r>
                        <a:rPr lang="es-PE" sz="600" u="sng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Sistema: </a:t>
                      </a:r>
                      <a:r>
                        <a:rPr lang="es-PE" sz="6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Muestra formulario de registro del curso</a:t>
                      </a:r>
                      <a:r>
                        <a:rPr lang="es-PE" sz="600" u="sng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lang="es-PE" sz="5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505" marR="3550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919288324"/>
                  </a:ext>
                </a:extLst>
              </a:tr>
              <a:tr h="494883"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20000"/>
                        </a:lnSpc>
                        <a:buFont typeface="+mj-lt"/>
                        <a:buAutoNum type="arabicPeriod"/>
                      </a:pPr>
                      <a:r>
                        <a:rPr lang="es-PE" sz="600" u="sng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Administrador:</a:t>
                      </a:r>
                      <a:r>
                        <a:rPr lang="es-PE" sz="6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Ingresa el id del curso, título y la descripción del curso.</a:t>
                      </a:r>
                      <a:endParaRPr lang="es-PE" sz="5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505" marR="3550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20000"/>
                        </a:lnSpc>
                        <a:spcAft>
                          <a:spcPts val="1000"/>
                        </a:spcAft>
                        <a:buFont typeface="+mj-lt"/>
                        <a:buAutoNum type="arabicPeriod"/>
                      </a:pPr>
                      <a:r>
                        <a:rPr lang="es-PE" sz="600" u="sng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Sistema: </a:t>
                      </a:r>
                      <a:r>
                        <a:rPr lang="es-PE" sz="6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Valida que todos los datos estén completos</a:t>
                      </a:r>
                      <a:endParaRPr lang="es-PE" sz="5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505" marR="3550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602593505"/>
                  </a:ext>
                </a:extLst>
              </a:tr>
              <a:tr h="512468"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20000"/>
                        </a:lnSpc>
                        <a:buFont typeface="+mj-lt"/>
                        <a:buAutoNum type="arabicPeriod"/>
                      </a:pPr>
                      <a:r>
                        <a:rPr lang="es-PE" sz="600" u="sng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Administrador:</a:t>
                      </a:r>
                      <a:r>
                        <a:rPr lang="es-PE" sz="6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Presiona en el botón guardar</a:t>
                      </a:r>
                      <a:endParaRPr lang="es-PE" sz="5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505" marR="3550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20000"/>
                        </a:lnSpc>
                        <a:spcAft>
                          <a:spcPts val="1000"/>
                        </a:spcAft>
                        <a:buFont typeface="+mj-lt"/>
                        <a:buAutoNum type="arabicPeriod"/>
                      </a:pPr>
                      <a:r>
                        <a:rPr lang="es-PE" sz="600" u="sng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Sistema: </a:t>
                      </a:r>
                      <a:r>
                        <a:rPr lang="es-PE" sz="6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Guarda los datos y los muestra en el CRUD de creación de contenido.</a:t>
                      </a:r>
                      <a:endParaRPr lang="es-PE" sz="5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505" marR="3550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393985111"/>
                  </a:ext>
                </a:extLst>
              </a:tr>
              <a:tr h="337512"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20000"/>
                        </a:lnSpc>
                        <a:spcAft>
                          <a:spcPts val="1000"/>
                        </a:spcAft>
                        <a:buFont typeface="+mj-lt"/>
                        <a:buAutoNum type="arabicPeriod"/>
                      </a:pPr>
                      <a:r>
                        <a:rPr lang="es-PE" sz="600" u="sng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Administrador</a:t>
                      </a:r>
                      <a:r>
                        <a:rPr lang="es-PE" sz="6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: Observa en la tabla todos los datos que se han creado.</a:t>
                      </a:r>
                      <a:endParaRPr lang="es-PE" sz="5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505" marR="3550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Aft>
                          <a:spcPts val="1000"/>
                        </a:spcAft>
                      </a:pPr>
                      <a:r>
                        <a:rPr lang="es-PE" sz="600" u="none" strike="noStrike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PE" sz="5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505" marR="3550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450706778"/>
                  </a:ext>
                </a:extLst>
              </a:tr>
              <a:tr h="162555">
                <a:tc gridSpan="2"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Aft>
                          <a:spcPts val="1000"/>
                        </a:spcAft>
                      </a:pPr>
                      <a:r>
                        <a:rPr lang="es-PE" sz="6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Excepciones: </a:t>
                      </a:r>
                      <a:endParaRPr lang="es-PE" sz="5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505" marR="3550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946205906"/>
                  </a:ext>
                </a:extLst>
              </a:tr>
              <a:tr h="337512">
                <a:tc gridSpan="2">
                  <a:txBody>
                    <a:bodyPr/>
                    <a:lstStyle/>
                    <a:p>
                      <a:pPr marL="342900" lvl="0" indent="-342900">
                        <a:lnSpc>
                          <a:spcPct val="120000"/>
                        </a:lnSpc>
                        <a:spcAft>
                          <a:spcPts val="1000"/>
                        </a:spcAft>
                        <a:buFont typeface="+mj-lt"/>
                        <a:buAutoNum type="arabicPeriod"/>
                      </a:pPr>
                      <a:r>
                        <a:rPr lang="es-PE" sz="6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El usuario no ingresa el nombre, la descripción y la foto de portada, el curso se cancela de la creación.</a:t>
                      </a:r>
                      <a:endParaRPr lang="es-PE" sz="5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505" marR="3550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541376046"/>
                  </a:ext>
                </a:extLst>
              </a:tr>
              <a:tr h="337512">
                <a:tc gridSpan="2">
                  <a:txBody>
                    <a:bodyPr/>
                    <a:lstStyle/>
                    <a:p>
                      <a:pPr marL="342900" lvl="0" indent="-342900">
                        <a:lnSpc>
                          <a:spcPct val="120000"/>
                        </a:lnSpc>
                        <a:spcAft>
                          <a:spcPts val="1000"/>
                        </a:spcAft>
                        <a:buFont typeface="+mj-lt"/>
                        <a:buAutoNum type="arabicPeriod"/>
                      </a:pPr>
                      <a:r>
                        <a:rPr lang="es-PE" sz="6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El usuario no le da en guardado temporal, le muestra una alerta que tiene que darlo.</a:t>
                      </a:r>
                      <a:endParaRPr lang="es-PE" sz="5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505" marR="3550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857643319"/>
                  </a:ext>
                </a:extLst>
              </a:tr>
              <a:tr h="162555">
                <a:tc gridSpan="2"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Aft>
                          <a:spcPts val="1000"/>
                        </a:spcAft>
                      </a:pPr>
                      <a:r>
                        <a:rPr lang="es-PE" sz="6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Prioridad: </a:t>
                      </a:r>
                      <a:r>
                        <a:rPr lang="es-PE" sz="6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Esencial, debe implementarse.</a:t>
                      </a:r>
                      <a:endParaRPr lang="es-PE" sz="5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505" marR="3550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756402504"/>
                  </a:ext>
                </a:extLst>
              </a:tr>
              <a:tr h="162555">
                <a:tc gridSpan="2"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Aft>
                          <a:spcPts val="1000"/>
                        </a:spcAft>
                      </a:pPr>
                      <a:r>
                        <a:rPr lang="es-PE" sz="6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Cuando estará disponible: </a:t>
                      </a:r>
                      <a:r>
                        <a:rPr lang="es-PE" sz="6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Cuando el Administrador inicie sesión.</a:t>
                      </a:r>
                      <a:endParaRPr lang="es-PE" sz="5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505" marR="3550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97534624"/>
                  </a:ext>
                </a:extLst>
              </a:tr>
              <a:tr h="162555">
                <a:tc gridSpan="2"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Aft>
                          <a:spcPts val="1000"/>
                        </a:spcAft>
                      </a:pPr>
                      <a:r>
                        <a:rPr lang="es-PE" sz="6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Frecuencia de uso: </a:t>
                      </a:r>
                      <a:r>
                        <a:rPr lang="es-PE" sz="6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Muchas veces.</a:t>
                      </a:r>
                      <a:endParaRPr lang="es-PE" sz="5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505" marR="3550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192446177"/>
                  </a:ext>
                </a:extLst>
              </a:tr>
              <a:tr h="162555">
                <a:tc gridSpan="2"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Aft>
                          <a:spcPts val="1000"/>
                        </a:spcAft>
                      </a:pPr>
                      <a:r>
                        <a:rPr lang="es-PE" sz="6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Canal para el actor: </a:t>
                      </a:r>
                      <a:r>
                        <a:rPr lang="es-PE" sz="6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 través de la ventana del home.</a:t>
                      </a:r>
                      <a:endParaRPr lang="es-PE" sz="5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505" marR="3550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893240469"/>
                  </a:ext>
                </a:extLst>
              </a:tr>
              <a:tr h="162555">
                <a:tc gridSpan="2"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Aft>
                          <a:spcPts val="1000"/>
                        </a:spcAft>
                      </a:pPr>
                      <a:r>
                        <a:rPr lang="es-PE" sz="6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Actores secundarios: </a:t>
                      </a:r>
                      <a:r>
                        <a:rPr lang="es-PE" sz="6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Hablar con el desarrollador.</a:t>
                      </a:r>
                      <a:endParaRPr lang="es-PE" sz="5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505" marR="3550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03981122"/>
                  </a:ext>
                </a:extLst>
              </a:tr>
              <a:tr h="337512">
                <a:tc gridSpan="2"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Aft>
                          <a:spcPts val="1000"/>
                        </a:spcAft>
                      </a:pPr>
                      <a:r>
                        <a:rPr lang="es-PE" sz="6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Canales para los actores secundarios: </a:t>
                      </a:r>
                      <a:r>
                        <a:rPr lang="es-PE" sz="6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Hablar con el desarrollador: Hacer una llamada.</a:t>
                      </a:r>
                      <a:endParaRPr lang="es-PE" sz="5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505" marR="3550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2946385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05163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ge23f6c0449_0_0"/>
          <p:cNvPicPr preferRelativeResize="0"/>
          <p:nvPr/>
        </p:nvPicPr>
        <p:blipFill rotWithShape="1">
          <a:blip r:embed="rId3">
            <a:alphaModFix/>
          </a:blip>
          <a:srcRect t="83964"/>
          <a:stretch/>
        </p:blipFill>
        <p:spPr>
          <a:xfrm>
            <a:off x="0" y="5872250"/>
            <a:ext cx="12192000" cy="985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ge23f6c0449_0_0"/>
          <p:cNvPicPr preferRelativeResize="0"/>
          <p:nvPr/>
        </p:nvPicPr>
        <p:blipFill rotWithShape="1">
          <a:blip r:embed="rId4">
            <a:alphaModFix/>
          </a:blip>
          <a:srcRect t="86667" r="56519"/>
          <a:stretch/>
        </p:blipFill>
        <p:spPr>
          <a:xfrm>
            <a:off x="0" y="6039400"/>
            <a:ext cx="4745674" cy="81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ge23f6c0449_0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07525" y="3126650"/>
            <a:ext cx="3727950" cy="4071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0;ge1d477404c_0_538"/>
          <p:cNvSpPr txBox="1"/>
          <p:nvPr/>
        </p:nvSpPr>
        <p:spPr>
          <a:xfrm>
            <a:off x="1182407" y="2683884"/>
            <a:ext cx="4132994" cy="1292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sz="2400" b="1" dirty="0">
                <a:solidFill>
                  <a:srgbClr val="741B47"/>
                </a:solidFill>
                <a:latin typeface="Georgia"/>
                <a:ea typeface="Georgia"/>
                <a:cs typeface="Georgia"/>
                <a:sym typeface="Georgia"/>
              </a:rPr>
              <a:t>DIAGRAMA DE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sz="2400" b="1" dirty="0">
                <a:solidFill>
                  <a:srgbClr val="741B47"/>
                </a:solidFill>
                <a:latin typeface="Georgia"/>
                <a:ea typeface="Georgia"/>
                <a:cs typeface="Georgia"/>
                <a:sym typeface="Georgia"/>
              </a:rPr>
              <a:t>ACTIVIDADES</a:t>
            </a:r>
            <a:r>
              <a:rPr lang="es-PE" sz="2400" b="1" dirty="0">
                <a:solidFill>
                  <a:srgbClr val="741B47"/>
                </a:solidFill>
                <a:latin typeface="Georgia"/>
                <a:ea typeface="Georgia"/>
                <a:cs typeface="Georgia"/>
                <a:sym typeface="Georgia"/>
              </a:rPr>
              <a:t> DE REGISTRAR USUARIO </a:t>
            </a:r>
            <a:endParaRPr sz="2400" b="1" dirty="0">
              <a:solidFill>
                <a:srgbClr val="741B47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xmlns="" id="{EFA73D31-B5E4-4213-A1FB-1F9D33EAB631}"/>
              </a:ext>
            </a:extLst>
          </p:cNvPr>
          <p:cNvPicPr/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5" t="-805" r="5635" b="33465"/>
          <a:stretch/>
        </p:blipFill>
        <p:spPr bwMode="auto">
          <a:xfrm>
            <a:off x="6100549" y="32812"/>
            <a:ext cx="5907307" cy="682518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674442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ge23f6c0449_0_0"/>
          <p:cNvPicPr preferRelativeResize="0"/>
          <p:nvPr/>
        </p:nvPicPr>
        <p:blipFill rotWithShape="1">
          <a:blip r:embed="rId3">
            <a:alphaModFix/>
          </a:blip>
          <a:srcRect t="83964"/>
          <a:stretch/>
        </p:blipFill>
        <p:spPr>
          <a:xfrm>
            <a:off x="0" y="5872250"/>
            <a:ext cx="12192000" cy="985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ge23f6c0449_0_0"/>
          <p:cNvPicPr preferRelativeResize="0"/>
          <p:nvPr/>
        </p:nvPicPr>
        <p:blipFill rotWithShape="1">
          <a:blip r:embed="rId4">
            <a:alphaModFix/>
          </a:blip>
          <a:srcRect t="86667" r="56519"/>
          <a:stretch/>
        </p:blipFill>
        <p:spPr>
          <a:xfrm>
            <a:off x="0" y="6039400"/>
            <a:ext cx="4745674" cy="81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ge23f6c0449_0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07525" y="3126650"/>
            <a:ext cx="3727950" cy="4071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0;ge1d477404c_0_538"/>
          <p:cNvSpPr txBox="1"/>
          <p:nvPr/>
        </p:nvSpPr>
        <p:spPr>
          <a:xfrm>
            <a:off x="976954" y="2683884"/>
            <a:ext cx="4132994" cy="1292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sz="2400" b="1" dirty="0">
                <a:solidFill>
                  <a:srgbClr val="741B47"/>
                </a:solidFill>
                <a:latin typeface="Georgia"/>
                <a:ea typeface="Georgia"/>
                <a:cs typeface="Georgia"/>
                <a:sym typeface="Georgia"/>
              </a:rPr>
              <a:t>DIAGRAMA DE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sz="2400" b="1" dirty="0">
                <a:solidFill>
                  <a:srgbClr val="741B47"/>
                </a:solidFill>
                <a:latin typeface="Georgia"/>
                <a:ea typeface="Georgia"/>
                <a:cs typeface="Georgia"/>
                <a:sym typeface="Georgia"/>
              </a:rPr>
              <a:t>ACTIVIDADES</a:t>
            </a:r>
            <a:r>
              <a:rPr lang="es-PE" sz="2400" b="1" dirty="0">
                <a:solidFill>
                  <a:srgbClr val="741B47"/>
                </a:solidFill>
                <a:latin typeface="Georgia"/>
                <a:ea typeface="Georgia"/>
                <a:cs typeface="Georgia"/>
                <a:sym typeface="Georgia"/>
              </a:rPr>
              <a:t> DE LOGUEARSE </a:t>
            </a:r>
            <a:endParaRPr sz="2400" b="1" dirty="0">
              <a:solidFill>
                <a:srgbClr val="741B47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xmlns="" id="{39525193-040B-4C09-A114-2B5CE8DDA6F9}"/>
              </a:ext>
            </a:extLst>
          </p:cNvPr>
          <p:cNvPicPr/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6" r="2963" b="1557"/>
          <a:stretch/>
        </p:blipFill>
        <p:spPr bwMode="auto">
          <a:xfrm>
            <a:off x="6086901" y="235470"/>
            <a:ext cx="5631071" cy="662253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5494401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ge23f6c0449_0_0"/>
          <p:cNvPicPr preferRelativeResize="0"/>
          <p:nvPr/>
        </p:nvPicPr>
        <p:blipFill rotWithShape="1">
          <a:blip r:embed="rId3">
            <a:alphaModFix/>
          </a:blip>
          <a:srcRect t="83964"/>
          <a:stretch/>
        </p:blipFill>
        <p:spPr>
          <a:xfrm>
            <a:off x="0" y="5872250"/>
            <a:ext cx="12192000" cy="985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ge23f6c0449_0_0"/>
          <p:cNvPicPr preferRelativeResize="0"/>
          <p:nvPr/>
        </p:nvPicPr>
        <p:blipFill rotWithShape="1">
          <a:blip r:embed="rId4">
            <a:alphaModFix/>
          </a:blip>
          <a:srcRect t="86667" r="56519"/>
          <a:stretch/>
        </p:blipFill>
        <p:spPr>
          <a:xfrm>
            <a:off x="0" y="6039400"/>
            <a:ext cx="4745674" cy="81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ge23f6c0449_0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07525" y="3126650"/>
            <a:ext cx="3727950" cy="4071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0;ge1d477404c_0_538"/>
          <p:cNvSpPr txBox="1"/>
          <p:nvPr/>
        </p:nvSpPr>
        <p:spPr>
          <a:xfrm>
            <a:off x="732031" y="2474476"/>
            <a:ext cx="4132994" cy="1292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sz="2400" b="1" dirty="0">
                <a:solidFill>
                  <a:srgbClr val="741B47"/>
                </a:solidFill>
                <a:latin typeface="Georgia"/>
                <a:ea typeface="Georgia"/>
                <a:cs typeface="Georgia"/>
                <a:sym typeface="Georgia"/>
              </a:rPr>
              <a:t>DIAGRAMA DE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sz="2400" b="1" dirty="0">
                <a:solidFill>
                  <a:srgbClr val="741B47"/>
                </a:solidFill>
                <a:latin typeface="Georgia"/>
                <a:ea typeface="Georgia"/>
                <a:cs typeface="Georgia"/>
                <a:sym typeface="Georgia"/>
              </a:rPr>
              <a:t>ACTIVIDADES</a:t>
            </a:r>
            <a:r>
              <a:rPr lang="es-PE" sz="2400" b="1" dirty="0">
                <a:solidFill>
                  <a:srgbClr val="741B47"/>
                </a:solidFill>
                <a:latin typeface="Georgia"/>
                <a:ea typeface="Georgia"/>
                <a:cs typeface="Georgia"/>
                <a:sym typeface="Georgia"/>
              </a:rPr>
              <a:t> DE CREAR CURSO </a:t>
            </a:r>
            <a:endParaRPr sz="2400" b="1" dirty="0">
              <a:solidFill>
                <a:srgbClr val="741B47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xmlns="" id="{57AC82DF-A9D6-4500-9CA2-7F1B5C28F891}"/>
              </a:ext>
            </a:extLst>
          </p:cNvPr>
          <p:cNvPicPr/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775"/>
          <a:stretch/>
        </p:blipFill>
        <p:spPr bwMode="auto">
          <a:xfrm>
            <a:off x="7107525" y="0"/>
            <a:ext cx="4806028" cy="68580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6236572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ge23f6c0449_0_0"/>
          <p:cNvPicPr preferRelativeResize="0"/>
          <p:nvPr/>
        </p:nvPicPr>
        <p:blipFill rotWithShape="1">
          <a:blip r:embed="rId3">
            <a:alphaModFix/>
          </a:blip>
          <a:srcRect t="83964"/>
          <a:stretch/>
        </p:blipFill>
        <p:spPr>
          <a:xfrm>
            <a:off x="0" y="5872250"/>
            <a:ext cx="12192000" cy="985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ge23f6c0449_0_0"/>
          <p:cNvPicPr preferRelativeResize="0"/>
          <p:nvPr/>
        </p:nvPicPr>
        <p:blipFill rotWithShape="1">
          <a:blip r:embed="rId4">
            <a:alphaModFix/>
          </a:blip>
          <a:srcRect t="86667" r="56519"/>
          <a:stretch/>
        </p:blipFill>
        <p:spPr>
          <a:xfrm>
            <a:off x="0" y="6039400"/>
            <a:ext cx="4745674" cy="81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ge23f6c0449_0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07525" y="3126650"/>
            <a:ext cx="3727950" cy="4071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0;ge1d477404c_0_538"/>
          <p:cNvSpPr txBox="1"/>
          <p:nvPr/>
        </p:nvSpPr>
        <p:spPr>
          <a:xfrm>
            <a:off x="3033150" y="725954"/>
            <a:ext cx="61257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sz="2400" b="1" dirty="0">
                <a:solidFill>
                  <a:srgbClr val="741B47"/>
                </a:solidFill>
                <a:latin typeface="Georgia"/>
                <a:ea typeface="Georgia"/>
                <a:cs typeface="Georgia"/>
                <a:sym typeface="Georgia"/>
              </a:rPr>
              <a:t>TARJETA CRC</a:t>
            </a:r>
            <a:r>
              <a:rPr lang="es-PE" sz="2400" b="1" dirty="0">
                <a:solidFill>
                  <a:srgbClr val="741B47"/>
                </a:solidFill>
                <a:latin typeface="Georgia"/>
                <a:ea typeface="Georgia"/>
                <a:cs typeface="Georgia"/>
                <a:sym typeface="Georgia"/>
              </a:rPr>
              <a:t> DE USUARIO </a:t>
            </a:r>
            <a:endParaRPr sz="2400" b="1" dirty="0">
              <a:solidFill>
                <a:srgbClr val="741B47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6" name="image7.png"/>
          <p:cNvPicPr/>
          <p:nvPr/>
        </p:nvPicPr>
        <p:blipFill>
          <a:blip r:embed="rId6"/>
          <a:srcRect/>
          <a:stretch>
            <a:fillRect/>
          </a:stretch>
        </p:blipFill>
        <p:spPr>
          <a:xfrm>
            <a:off x="1290821" y="1586633"/>
            <a:ext cx="9610357" cy="3487133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8706397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ge23f6c0449_0_0"/>
          <p:cNvPicPr preferRelativeResize="0"/>
          <p:nvPr/>
        </p:nvPicPr>
        <p:blipFill rotWithShape="1">
          <a:blip r:embed="rId3">
            <a:alphaModFix/>
          </a:blip>
          <a:srcRect t="83964"/>
          <a:stretch/>
        </p:blipFill>
        <p:spPr>
          <a:xfrm>
            <a:off x="0" y="5872250"/>
            <a:ext cx="12192000" cy="985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ge23f6c0449_0_0"/>
          <p:cNvPicPr preferRelativeResize="0"/>
          <p:nvPr/>
        </p:nvPicPr>
        <p:blipFill rotWithShape="1">
          <a:blip r:embed="rId4">
            <a:alphaModFix/>
          </a:blip>
          <a:srcRect t="86667" r="56519"/>
          <a:stretch/>
        </p:blipFill>
        <p:spPr>
          <a:xfrm>
            <a:off x="0" y="6039400"/>
            <a:ext cx="4745674" cy="81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ge23f6c0449_0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07525" y="3126650"/>
            <a:ext cx="3727950" cy="4071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0;ge1d477404c_0_538"/>
          <p:cNvSpPr txBox="1"/>
          <p:nvPr/>
        </p:nvSpPr>
        <p:spPr>
          <a:xfrm>
            <a:off x="3033150" y="788150"/>
            <a:ext cx="61257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sz="2400" b="1" dirty="0">
                <a:solidFill>
                  <a:srgbClr val="741B47"/>
                </a:solidFill>
                <a:latin typeface="Georgia"/>
                <a:ea typeface="Georgia"/>
                <a:cs typeface="Georgia"/>
                <a:sym typeface="Georgia"/>
              </a:rPr>
              <a:t>TARJETA CRC</a:t>
            </a:r>
            <a:r>
              <a:rPr lang="es-PE" sz="2400" b="1" dirty="0">
                <a:solidFill>
                  <a:srgbClr val="741B47"/>
                </a:solidFill>
                <a:latin typeface="Georgia"/>
                <a:ea typeface="Georgia"/>
                <a:cs typeface="Georgia"/>
                <a:sym typeface="Georgia"/>
              </a:rPr>
              <a:t> DE LOGUEO </a:t>
            </a:r>
            <a:endParaRPr sz="2400" b="1" dirty="0">
              <a:solidFill>
                <a:srgbClr val="741B47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xmlns="" id="{C462401F-ED37-4B1B-A243-FBEE8A856F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7899583"/>
              </p:ext>
            </p:extLst>
          </p:nvPr>
        </p:nvGraphicFramePr>
        <p:xfrm>
          <a:off x="1389221" y="2326184"/>
          <a:ext cx="9413558" cy="2205632"/>
        </p:xfrm>
        <a:graphic>
          <a:graphicData uri="http://schemas.openxmlformats.org/drawingml/2006/table">
            <a:tbl>
              <a:tblPr/>
              <a:tblGrid>
                <a:gridCol w="2322839">
                  <a:extLst>
                    <a:ext uri="{9D8B030D-6E8A-4147-A177-3AD203B41FA5}">
                      <a16:colId xmlns:a16="http://schemas.microsoft.com/office/drawing/2014/main" xmlns="" val="3388041120"/>
                    </a:ext>
                  </a:extLst>
                </a:gridCol>
                <a:gridCol w="1986271">
                  <a:extLst>
                    <a:ext uri="{9D8B030D-6E8A-4147-A177-3AD203B41FA5}">
                      <a16:colId xmlns:a16="http://schemas.microsoft.com/office/drawing/2014/main" xmlns="" val="2452260132"/>
                    </a:ext>
                  </a:extLst>
                </a:gridCol>
                <a:gridCol w="3019795">
                  <a:extLst>
                    <a:ext uri="{9D8B030D-6E8A-4147-A177-3AD203B41FA5}">
                      <a16:colId xmlns:a16="http://schemas.microsoft.com/office/drawing/2014/main" xmlns="" val="1764896782"/>
                    </a:ext>
                  </a:extLst>
                </a:gridCol>
                <a:gridCol w="2084653">
                  <a:extLst>
                    <a:ext uri="{9D8B030D-6E8A-4147-A177-3AD203B41FA5}">
                      <a16:colId xmlns:a16="http://schemas.microsoft.com/office/drawing/2014/main" xmlns="" val="3508901593"/>
                    </a:ext>
                  </a:extLst>
                </a:gridCol>
              </a:tblGrid>
              <a:tr h="315090">
                <a:tc gridSpan="4">
                  <a:txBody>
                    <a:bodyPr/>
                    <a:lstStyle/>
                    <a:p>
                      <a:pPr marR="132080" algn="ctr">
                        <a:lnSpc>
                          <a:spcPct val="98000"/>
                        </a:lnSpc>
                      </a:pPr>
                      <a:r>
                        <a:rPr lang="es-ES" sz="12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Nombre de la clase: </a:t>
                      </a:r>
                      <a:r>
                        <a:rPr lang="es-E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Usuario</a:t>
                      </a:r>
                      <a:endParaRPr lang="es-P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233714755"/>
                  </a:ext>
                </a:extLst>
              </a:tr>
              <a:tr h="315090">
                <a:tc gridSpan="4">
                  <a:txBody>
                    <a:bodyPr/>
                    <a:lstStyle/>
                    <a:p>
                      <a:pPr marR="132080" algn="just">
                        <a:lnSpc>
                          <a:spcPct val="98000"/>
                        </a:lnSpc>
                      </a:pPr>
                      <a:r>
                        <a:rPr lang="es-ES" sz="12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Superclase</a:t>
                      </a:r>
                      <a:endParaRPr lang="es-P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927854076"/>
                  </a:ext>
                </a:extLst>
              </a:tr>
              <a:tr h="315090">
                <a:tc gridSpan="4">
                  <a:txBody>
                    <a:bodyPr/>
                    <a:lstStyle/>
                    <a:p>
                      <a:pPr marR="132080" algn="just">
                        <a:lnSpc>
                          <a:spcPct val="98000"/>
                        </a:lnSpc>
                      </a:pPr>
                      <a:r>
                        <a:rPr lang="es-ES" sz="12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Subclase</a:t>
                      </a:r>
                      <a:endParaRPr lang="es-P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517233428"/>
                  </a:ext>
                </a:extLst>
              </a:tr>
              <a:tr h="630181">
                <a:tc>
                  <a:txBody>
                    <a:bodyPr/>
                    <a:lstStyle/>
                    <a:p>
                      <a:pPr marR="132080" algn="just">
                        <a:lnSpc>
                          <a:spcPct val="98000"/>
                        </a:lnSpc>
                      </a:pPr>
                      <a:r>
                        <a:rPr lang="es-ES" sz="12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Responsabilidades</a:t>
                      </a:r>
                      <a:endParaRPr lang="es-P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1750" marR="132080" algn="just">
                        <a:lnSpc>
                          <a:spcPct val="98000"/>
                        </a:lnSpc>
                        <a:spcAft>
                          <a:spcPts val="0"/>
                        </a:spcAft>
                      </a:pPr>
                      <a:r>
                        <a:rPr lang="es-ES" sz="12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Colaboradores</a:t>
                      </a:r>
                      <a:endParaRPr lang="es-P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01600" marR="132080">
                        <a:lnSpc>
                          <a:spcPct val="98000"/>
                        </a:lnSpc>
                        <a:spcAft>
                          <a:spcPts val="0"/>
                        </a:spcAft>
                      </a:pPr>
                      <a:r>
                        <a:rPr lang="es-ES" sz="12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Pensamiento en objetos</a:t>
                      </a:r>
                      <a:endParaRPr lang="es-P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90500" marR="132080" algn="just">
                        <a:lnSpc>
                          <a:spcPct val="98000"/>
                        </a:lnSpc>
                        <a:spcAft>
                          <a:spcPts val="0"/>
                        </a:spcAft>
                      </a:pPr>
                      <a:r>
                        <a:rPr lang="es-ES" sz="12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Propiedad</a:t>
                      </a:r>
                      <a:endParaRPr lang="es-P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889327156"/>
                  </a:ext>
                </a:extLst>
              </a:tr>
              <a:tr h="630181">
                <a:tc>
                  <a:txBody>
                    <a:bodyPr/>
                    <a:lstStyle/>
                    <a:p>
                      <a:pPr marR="132080" algn="ctr">
                        <a:lnSpc>
                          <a:spcPct val="98000"/>
                        </a:lnSpc>
                      </a:pPr>
                      <a:r>
                        <a:rPr lang="es-E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LoguearUsuario()</a:t>
                      </a:r>
                      <a:endParaRPr lang="es-P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132080" algn="ctr">
                        <a:lnSpc>
                          <a:spcPct val="98000"/>
                        </a:lnSpc>
                      </a:pPr>
                      <a:r>
                        <a:rPr lang="es-E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Usuario</a:t>
                      </a:r>
                      <a:endParaRPr lang="es-P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132080" algn="ctr">
                        <a:lnSpc>
                          <a:spcPct val="98000"/>
                        </a:lnSpc>
                      </a:pPr>
                      <a:r>
                        <a:rPr lang="es-E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Conozco mi correo y contraseña</a:t>
                      </a:r>
                      <a:endParaRPr lang="es-P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132080" algn="ctr">
                        <a:lnSpc>
                          <a:spcPct val="98000"/>
                        </a:lnSpc>
                      </a:pPr>
                      <a:r>
                        <a:rPr lang="es-E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Correo</a:t>
                      </a:r>
                      <a:endParaRPr lang="es-PE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R="132080" algn="ctr">
                        <a:lnSpc>
                          <a:spcPct val="98000"/>
                        </a:lnSpc>
                      </a:pPr>
                      <a:r>
                        <a:rPr lang="es-E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Contraseña</a:t>
                      </a:r>
                      <a:endParaRPr lang="es-PE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1598815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73748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ge23f6c0449_0_0"/>
          <p:cNvPicPr preferRelativeResize="0"/>
          <p:nvPr/>
        </p:nvPicPr>
        <p:blipFill rotWithShape="1">
          <a:blip r:embed="rId3">
            <a:alphaModFix/>
          </a:blip>
          <a:srcRect t="83964"/>
          <a:stretch/>
        </p:blipFill>
        <p:spPr>
          <a:xfrm>
            <a:off x="0" y="5872250"/>
            <a:ext cx="12192000" cy="985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ge23f6c0449_0_0"/>
          <p:cNvPicPr preferRelativeResize="0"/>
          <p:nvPr/>
        </p:nvPicPr>
        <p:blipFill rotWithShape="1">
          <a:blip r:embed="rId4">
            <a:alphaModFix/>
          </a:blip>
          <a:srcRect t="86667" r="56519"/>
          <a:stretch/>
        </p:blipFill>
        <p:spPr>
          <a:xfrm>
            <a:off x="0" y="6039400"/>
            <a:ext cx="4745674" cy="81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ge23f6c0449_0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07525" y="3126650"/>
            <a:ext cx="3727950" cy="4071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0;ge1d477404c_0_538"/>
          <p:cNvSpPr txBox="1"/>
          <p:nvPr/>
        </p:nvSpPr>
        <p:spPr>
          <a:xfrm>
            <a:off x="3033150" y="725954"/>
            <a:ext cx="61257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sz="2400" b="1" dirty="0">
                <a:solidFill>
                  <a:srgbClr val="741B47"/>
                </a:solidFill>
                <a:latin typeface="Georgia"/>
                <a:ea typeface="Georgia"/>
                <a:cs typeface="Georgia"/>
                <a:sym typeface="Georgia"/>
              </a:rPr>
              <a:t>TARJETA CRC</a:t>
            </a:r>
            <a:r>
              <a:rPr lang="es-PE" sz="2400" b="1" dirty="0">
                <a:solidFill>
                  <a:srgbClr val="741B47"/>
                </a:solidFill>
                <a:latin typeface="Georgia"/>
                <a:ea typeface="Georgia"/>
                <a:cs typeface="Georgia"/>
                <a:sym typeface="Georgia"/>
              </a:rPr>
              <a:t> DE CURSO </a:t>
            </a:r>
            <a:endParaRPr sz="2400" b="1" dirty="0">
              <a:solidFill>
                <a:srgbClr val="741B47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xmlns="" id="{E5866389-6C15-47DC-89BA-C28CCC16D5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8935088"/>
              </p:ext>
            </p:extLst>
          </p:nvPr>
        </p:nvGraphicFramePr>
        <p:xfrm>
          <a:off x="1874519" y="1687053"/>
          <a:ext cx="8442961" cy="4101622"/>
        </p:xfrm>
        <a:graphic>
          <a:graphicData uri="http://schemas.openxmlformats.org/drawingml/2006/table">
            <a:tbl>
              <a:tblPr/>
              <a:tblGrid>
                <a:gridCol w="2083340">
                  <a:extLst>
                    <a:ext uri="{9D8B030D-6E8A-4147-A177-3AD203B41FA5}">
                      <a16:colId xmlns:a16="http://schemas.microsoft.com/office/drawing/2014/main" xmlns="" val="1458363066"/>
                    </a:ext>
                  </a:extLst>
                </a:gridCol>
                <a:gridCol w="1781474">
                  <a:extLst>
                    <a:ext uri="{9D8B030D-6E8A-4147-A177-3AD203B41FA5}">
                      <a16:colId xmlns:a16="http://schemas.microsoft.com/office/drawing/2014/main" xmlns="" val="3559008123"/>
                    </a:ext>
                  </a:extLst>
                </a:gridCol>
                <a:gridCol w="2708435">
                  <a:extLst>
                    <a:ext uri="{9D8B030D-6E8A-4147-A177-3AD203B41FA5}">
                      <a16:colId xmlns:a16="http://schemas.microsoft.com/office/drawing/2014/main" xmlns="" val="1433616233"/>
                    </a:ext>
                  </a:extLst>
                </a:gridCol>
                <a:gridCol w="1869712">
                  <a:extLst>
                    <a:ext uri="{9D8B030D-6E8A-4147-A177-3AD203B41FA5}">
                      <a16:colId xmlns:a16="http://schemas.microsoft.com/office/drawing/2014/main" xmlns="" val="4246382156"/>
                    </a:ext>
                  </a:extLst>
                </a:gridCol>
              </a:tblGrid>
              <a:tr h="205081">
                <a:tc gridSpan="4">
                  <a:txBody>
                    <a:bodyPr/>
                    <a:lstStyle/>
                    <a:p>
                      <a:pPr marR="132080" algn="ctr">
                        <a:lnSpc>
                          <a:spcPct val="98000"/>
                        </a:lnSpc>
                      </a:pPr>
                      <a:r>
                        <a:rPr lang="es-ES" sz="12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Nombre de la clase: </a:t>
                      </a:r>
                      <a:r>
                        <a:rPr lang="es-E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Administrador</a:t>
                      </a:r>
                      <a:endParaRPr lang="es-P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220057551"/>
                  </a:ext>
                </a:extLst>
              </a:tr>
              <a:tr h="205081">
                <a:tc gridSpan="4">
                  <a:txBody>
                    <a:bodyPr/>
                    <a:lstStyle/>
                    <a:p>
                      <a:pPr marR="132080" algn="just">
                        <a:lnSpc>
                          <a:spcPct val="98000"/>
                        </a:lnSpc>
                      </a:pPr>
                      <a:r>
                        <a:rPr lang="es-ES" sz="12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Superclase</a:t>
                      </a:r>
                      <a:endParaRPr lang="es-P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928014201"/>
                  </a:ext>
                </a:extLst>
              </a:tr>
              <a:tr h="205081">
                <a:tc gridSpan="4">
                  <a:txBody>
                    <a:bodyPr/>
                    <a:lstStyle/>
                    <a:p>
                      <a:pPr marR="132080" algn="just">
                        <a:lnSpc>
                          <a:spcPct val="98000"/>
                        </a:lnSpc>
                      </a:pPr>
                      <a:r>
                        <a:rPr lang="es-ES" sz="12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Subclase</a:t>
                      </a:r>
                      <a:endParaRPr lang="es-P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223680286"/>
                  </a:ext>
                </a:extLst>
              </a:tr>
              <a:tr h="410162">
                <a:tc>
                  <a:txBody>
                    <a:bodyPr/>
                    <a:lstStyle/>
                    <a:p>
                      <a:pPr marR="132080" algn="just">
                        <a:lnSpc>
                          <a:spcPct val="98000"/>
                        </a:lnSpc>
                      </a:pPr>
                      <a:r>
                        <a:rPr lang="es-ES" sz="12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Responsabilidades</a:t>
                      </a:r>
                      <a:endParaRPr lang="es-P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1750" marR="132080" algn="just">
                        <a:lnSpc>
                          <a:spcPct val="98000"/>
                        </a:lnSpc>
                        <a:spcAft>
                          <a:spcPts val="0"/>
                        </a:spcAft>
                      </a:pPr>
                      <a:r>
                        <a:rPr lang="es-ES" sz="12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Colaboradores</a:t>
                      </a:r>
                      <a:endParaRPr lang="es-P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01600" marR="132080">
                        <a:lnSpc>
                          <a:spcPct val="98000"/>
                        </a:lnSpc>
                        <a:spcAft>
                          <a:spcPts val="0"/>
                        </a:spcAft>
                      </a:pPr>
                      <a:r>
                        <a:rPr lang="es-ES" sz="12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Pensamiento en objetos</a:t>
                      </a:r>
                      <a:endParaRPr lang="es-P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90500" marR="132080" algn="just">
                        <a:lnSpc>
                          <a:spcPct val="98000"/>
                        </a:lnSpc>
                        <a:spcAft>
                          <a:spcPts val="0"/>
                        </a:spcAft>
                      </a:pPr>
                      <a:r>
                        <a:rPr lang="es-ES" sz="12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Propiedad</a:t>
                      </a:r>
                      <a:endParaRPr lang="es-P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91380542"/>
                  </a:ext>
                </a:extLst>
              </a:tr>
              <a:tr h="1435568">
                <a:tc>
                  <a:txBody>
                    <a:bodyPr/>
                    <a:lstStyle/>
                    <a:p>
                      <a:pPr marR="132080">
                        <a:lnSpc>
                          <a:spcPct val="98000"/>
                        </a:lnSpc>
                      </a:pPr>
                      <a:r>
                        <a:rPr lang="es-E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P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R="132080">
                        <a:lnSpc>
                          <a:spcPct val="98000"/>
                        </a:lnSpc>
                      </a:pPr>
                      <a:r>
                        <a:rPr lang="es-E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P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R="132080" algn="ctr">
                        <a:lnSpc>
                          <a:spcPct val="98000"/>
                        </a:lnSpc>
                      </a:pPr>
                      <a:r>
                        <a:rPr lang="es-E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RegistrarCurso()</a:t>
                      </a:r>
                      <a:endParaRPr lang="es-P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R="132080" algn="ctr">
                        <a:lnSpc>
                          <a:spcPct val="98000"/>
                        </a:lnSpc>
                      </a:pPr>
                      <a:r>
                        <a:rPr lang="es-E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P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R="132080" algn="ctr">
                        <a:lnSpc>
                          <a:spcPct val="98000"/>
                        </a:lnSpc>
                      </a:pPr>
                      <a:r>
                        <a:rPr lang="es-E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P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1750" marR="132080" algn="just">
                        <a:lnSpc>
                          <a:spcPct val="98000"/>
                        </a:lnSpc>
                        <a:spcAft>
                          <a:spcPts val="0"/>
                        </a:spcAft>
                      </a:pPr>
                      <a:r>
                        <a:rPr lang="es-ES" sz="12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P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R="132080" algn="ctr">
                        <a:lnSpc>
                          <a:spcPct val="98000"/>
                        </a:lnSpc>
                      </a:pPr>
                      <a:r>
                        <a:rPr lang="es-E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P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R="132080" algn="ctr">
                        <a:lnSpc>
                          <a:spcPct val="98000"/>
                        </a:lnSpc>
                      </a:pPr>
                      <a:r>
                        <a:rPr lang="es-E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Curso</a:t>
                      </a:r>
                      <a:endParaRPr lang="es-P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132080">
                        <a:lnSpc>
                          <a:spcPct val="98000"/>
                        </a:lnSpc>
                      </a:pPr>
                      <a:r>
                        <a:rPr lang="es-E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P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R="132080" algn="ctr">
                        <a:lnSpc>
                          <a:spcPct val="98000"/>
                        </a:lnSpc>
                      </a:pPr>
                      <a:r>
                        <a:rPr lang="es-E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Conozco mi nombre, apellido, DNI, fecha de nacimiento, correo y contraseña</a:t>
                      </a:r>
                      <a:endParaRPr lang="es-P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132080" algn="ctr">
                        <a:lnSpc>
                          <a:spcPct val="98000"/>
                        </a:lnSpc>
                      </a:pPr>
                      <a:r>
                        <a:rPr lang="es-E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Nombre</a:t>
                      </a:r>
                      <a:endParaRPr lang="es-P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R="132080" algn="ctr">
                        <a:lnSpc>
                          <a:spcPct val="98000"/>
                        </a:lnSpc>
                      </a:pPr>
                      <a:r>
                        <a:rPr lang="es-E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Apellido</a:t>
                      </a:r>
                      <a:endParaRPr lang="es-P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R="132080" algn="ctr">
                        <a:lnSpc>
                          <a:spcPct val="98000"/>
                        </a:lnSpc>
                      </a:pPr>
                      <a:r>
                        <a:rPr lang="es-E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DNI</a:t>
                      </a:r>
                      <a:endParaRPr lang="es-P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R="132080" algn="ctr">
                        <a:lnSpc>
                          <a:spcPct val="98000"/>
                        </a:lnSpc>
                      </a:pPr>
                      <a:r>
                        <a:rPr lang="es-E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Fecha de nacimiento</a:t>
                      </a:r>
                      <a:endParaRPr lang="es-P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R="132080" algn="ctr">
                        <a:lnSpc>
                          <a:spcPct val="98000"/>
                        </a:lnSpc>
                      </a:pPr>
                      <a:r>
                        <a:rPr lang="es-E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Correo</a:t>
                      </a:r>
                      <a:endParaRPr lang="es-P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R="132080" algn="ctr">
                        <a:lnSpc>
                          <a:spcPct val="98000"/>
                        </a:lnSpc>
                      </a:pPr>
                      <a:r>
                        <a:rPr lang="es-E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Contraseña</a:t>
                      </a:r>
                      <a:endParaRPr lang="es-P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944481394"/>
                  </a:ext>
                </a:extLst>
              </a:tr>
              <a:tr h="205081">
                <a:tc gridSpan="4">
                  <a:txBody>
                    <a:bodyPr/>
                    <a:lstStyle/>
                    <a:p>
                      <a:pPr marR="132080" algn="ctr">
                        <a:lnSpc>
                          <a:spcPct val="98000"/>
                        </a:lnSpc>
                      </a:pPr>
                      <a:r>
                        <a:rPr lang="es-ES" sz="12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Nombre de la clase: </a:t>
                      </a:r>
                      <a:r>
                        <a:rPr lang="es-E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Curso</a:t>
                      </a:r>
                      <a:endParaRPr lang="es-P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770560855"/>
                  </a:ext>
                </a:extLst>
              </a:tr>
              <a:tr h="205081">
                <a:tc gridSpan="4">
                  <a:txBody>
                    <a:bodyPr/>
                    <a:lstStyle/>
                    <a:p>
                      <a:pPr marR="132080" algn="just">
                        <a:lnSpc>
                          <a:spcPct val="98000"/>
                        </a:lnSpc>
                      </a:pPr>
                      <a:r>
                        <a:rPr lang="es-ES" sz="12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Superclase</a:t>
                      </a:r>
                      <a:endParaRPr lang="es-P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344853921"/>
                  </a:ext>
                </a:extLst>
              </a:tr>
              <a:tr h="205081">
                <a:tc gridSpan="4">
                  <a:txBody>
                    <a:bodyPr/>
                    <a:lstStyle/>
                    <a:p>
                      <a:pPr marR="132080" algn="just">
                        <a:lnSpc>
                          <a:spcPct val="98000"/>
                        </a:lnSpc>
                      </a:pPr>
                      <a:r>
                        <a:rPr lang="es-ES" sz="12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Subclase</a:t>
                      </a:r>
                      <a:endParaRPr lang="es-P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197775367"/>
                  </a:ext>
                </a:extLst>
              </a:tr>
              <a:tr h="410162">
                <a:tc>
                  <a:txBody>
                    <a:bodyPr/>
                    <a:lstStyle/>
                    <a:p>
                      <a:pPr marR="132080" algn="just">
                        <a:lnSpc>
                          <a:spcPct val="98000"/>
                        </a:lnSpc>
                      </a:pPr>
                      <a:r>
                        <a:rPr lang="es-ES" sz="12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Responsabilidades</a:t>
                      </a:r>
                      <a:endParaRPr lang="es-P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1750" marR="132080" algn="just">
                        <a:lnSpc>
                          <a:spcPct val="98000"/>
                        </a:lnSpc>
                        <a:spcAft>
                          <a:spcPts val="0"/>
                        </a:spcAft>
                      </a:pPr>
                      <a:r>
                        <a:rPr lang="es-ES" sz="12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Colaboradores</a:t>
                      </a:r>
                      <a:endParaRPr lang="es-P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01600" marR="132080">
                        <a:lnSpc>
                          <a:spcPct val="98000"/>
                        </a:lnSpc>
                        <a:spcAft>
                          <a:spcPts val="0"/>
                        </a:spcAft>
                      </a:pPr>
                      <a:r>
                        <a:rPr lang="es-ES" sz="12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Pensamiento en objetos</a:t>
                      </a:r>
                      <a:endParaRPr lang="es-P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90500" marR="132080" algn="just">
                        <a:lnSpc>
                          <a:spcPct val="98000"/>
                        </a:lnSpc>
                        <a:spcAft>
                          <a:spcPts val="0"/>
                        </a:spcAft>
                      </a:pPr>
                      <a:r>
                        <a:rPr lang="es-ES" sz="12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Propiedad</a:t>
                      </a:r>
                      <a:endParaRPr lang="es-P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699245472"/>
                  </a:ext>
                </a:extLst>
              </a:tr>
              <a:tr h="615244">
                <a:tc>
                  <a:txBody>
                    <a:bodyPr/>
                    <a:lstStyle/>
                    <a:p>
                      <a:pPr marR="132080" algn="ctr">
                        <a:lnSpc>
                          <a:spcPct val="98000"/>
                        </a:lnSpc>
                      </a:pPr>
                      <a:r>
                        <a:rPr lang="es-E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P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R="132080" algn="ctr">
                        <a:lnSpc>
                          <a:spcPct val="98000"/>
                        </a:lnSpc>
                      </a:pPr>
                      <a:r>
                        <a:rPr lang="es-E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Registrar curso</a:t>
                      </a:r>
                      <a:endParaRPr lang="es-P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R="132080">
                        <a:lnSpc>
                          <a:spcPct val="98000"/>
                        </a:lnSpc>
                      </a:pPr>
                      <a:r>
                        <a:rPr lang="es-E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P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132080">
                        <a:lnSpc>
                          <a:spcPct val="98000"/>
                        </a:lnSpc>
                      </a:pPr>
                      <a:r>
                        <a:rPr lang="es-E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P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R="132080" algn="ctr">
                        <a:lnSpc>
                          <a:spcPct val="98000"/>
                        </a:lnSpc>
                      </a:pPr>
                      <a:r>
                        <a:rPr lang="es-E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Administrador</a:t>
                      </a:r>
                      <a:endParaRPr lang="es-P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132080" algn="ctr">
                        <a:lnSpc>
                          <a:spcPct val="98000"/>
                        </a:lnSpc>
                      </a:pPr>
                      <a:r>
                        <a:rPr lang="es-E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Conozco mi nombre, descripción y foto</a:t>
                      </a:r>
                      <a:endParaRPr lang="es-PE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132080" algn="ctr">
                        <a:lnSpc>
                          <a:spcPct val="98000"/>
                        </a:lnSpc>
                      </a:pPr>
                      <a:r>
                        <a:rPr lang="es-E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Nombre</a:t>
                      </a:r>
                      <a:endParaRPr lang="es-PE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R="132080" algn="ctr">
                        <a:lnSpc>
                          <a:spcPct val="98000"/>
                        </a:lnSpc>
                      </a:pPr>
                      <a:r>
                        <a:rPr lang="es-E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Descripción</a:t>
                      </a:r>
                      <a:endParaRPr lang="es-PE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R="132080" algn="ctr">
                        <a:lnSpc>
                          <a:spcPct val="98000"/>
                        </a:lnSpc>
                      </a:pPr>
                      <a:r>
                        <a:rPr lang="es-E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Foto</a:t>
                      </a:r>
                      <a:endParaRPr lang="es-PE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9227286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604239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ge23f6c0449_0_0"/>
          <p:cNvPicPr preferRelativeResize="0"/>
          <p:nvPr/>
        </p:nvPicPr>
        <p:blipFill rotWithShape="1">
          <a:blip r:embed="rId3">
            <a:alphaModFix/>
          </a:blip>
          <a:srcRect t="83964"/>
          <a:stretch/>
        </p:blipFill>
        <p:spPr>
          <a:xfrm>
            <a:off x="0" y="5872250"/>
            <a:ext cx="12192000" cy="985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ge23f6c0449_0_0"/>
          <p:cNvPicPr preferRelativeResize="0"/>
          <p:nvPr/>
        </p:nvPicPr>
        <p:blipFill rotWithShape="1">
          <a:blip r:embed="rId4">
            <a:alphaModFix/>
          </a:blip>
          <a:srcRect t="86667" r="56519"/>
          <a:stretch/>
        </p:blipFill>
        <p:spPr>
          <a:xfrm>
            <a:off x="0" y="6039400"/>
            <a:ext cx="4745674" cy="81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ge23f6c0449_0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07525" y="3126650"/>
            <a:ext cx="3727950" cy="4071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0;ge1d477404c_0_538"/>
          <p:cNvSpPr txBox="1"/>
          <p:nvPr/>
        </p:nvSpPr>
        <p:spPr>
          <a:xfrm>
            <a:off x="945178" y="2406901"/>
            <a:ext cx="3800496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sz="2400" b="1" dirty="0">
                <a:solidFill>
                  <a:srgbClr val="741B47"/>
                </a:solidFill>
                <a:latin typeface="Georgia"/>
                <a:ea typeface="Georgia"/>
                <a:cs typeface="Georgia"/>
                <a:sym typeface="Georgia"/>
              </a:rPr>
              <a:t>DIAGRAMA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sz="2400" b="1" dirty="0">
                <a:solidFill>
                  <a:srgbClr val="741B47"/>
                </a:solidFill>
                <a:latin typeface="Georgia"/>
                <a:ea typeface="Georgia"/>
                <a:cs typeface="Georgia"/>
                <a:sym typeface="Georgia"/>
              </a:rPr>
              <a:t>DE CLASE</a:t>
            </a:r>
          </a:p>
        </p:txBody>
      </p:sp>
      <p:pic>
        <p:nvPicPr>
          <p:cNvPr id="6" name="image8.png"/>
          <p:cNvPicPr/>
          <p:nvPr/>
        </p:nvPicPr>
        <p:blipFill>
          <a:blip r:embed="rId6"/>
          <a:srcRect/>
          <a:stretch>
            <a:fillRect/>
          </a:stretch>
        </p:blipFill>
        <p:spPr>
          <a:xfrm>
            <a:off x="5373649" y="0"/>
            <a:ext cx="6190376" cy="6858000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15907315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ge23f6c0449_0_0"/>
          <p:cNvPicPr preferRelativeResize="0"/>
          <p:nvPr/>
        </p:nvPicPr>
        <p:blipFill rotWithShape="1">
          <a:blip r:embed="rId3">
            <a:alphaModFix/>
          </a:blip>
          <a:srcRect t="83964"/>
          <a:stretch/>
        </p:blipFill>
        <p:spPr>
          <a:xfrm>
            <a:off x="0" y="5872250"/>
            <a:ext cx="12192000" cy="985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ge23f6c0449_0_0"/>
          <p:cNvPicPr preferRelativeResize="0"/>
          <p:nvPr/>
        </p:nvPicPr>
        <p:blipFill rotWithShape="1">
          <a:blip r:embed="rId4">
            <a:alphaModFix/>
          </a:blip>
          <a:srcRect t="86667" r="56519"/>
          <a:stretch/>
        </p:blipFill>
        <p:spPr>
          <a:xfrm>
            <a:off x="0" y="6039400"/>
            <a:ext cx="4745674" cy="81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ge23f6c0449_0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07525" y="3126650"/>
            <a:ext cx="3727950" cy="4071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0;ge1d477404c_0_538"/>
          <p:cNvSpPr txBox="1"/>
          <p:nvPr/>
        </p:nvSpPr>
        <p:spPr>
          <a:xfrm>
            <a:off x="3033150" y="428648"/>
            <a:ext cx="61257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sz="2400" b="1" dirty="0">
                <a:solidFill>
                  <a:srgbClr val="741B47"/>
                </a:solidFill>
                <a:latin typeface="Georgia"/>
                <a:ea typeface="Georgia"/>
                <a:cs typeface="Georgia"/>
                <a:sym typeface="Georgia"/>
              </a:rPr>
              <a:t>DIAGRAMA DE SECUENCIA</a:t>
            </a:r>
          </a:p>
        </p:txBody>
      </p:sp>
      <p:pic>
        <p:nvPicPr>
          <p:cNvPr id="6" name="image2.png"/>
          <p:cNvPicPr/>
          <p:nvPr/>
        </p:nvPicPr>
        <p:blipFill>
          <a:blip r:embed="rId6"/>
          <a:srcRect/>
          <a:stretch>
            <a:fillRect/>
          </a:stretch>
        </p:blipFill>
        <p:spPr>
          <a:xfrm>
            <a:off x="811341" y="1030345"/>
            <a:ext cx="10569318" cy="4841905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25703548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ge23f6c0449_0_0"/>
          <p:cNvPicPr preferRelativeResize="0"/>
          <p:nvPr/>
        </p:nvPicPr>
        <p:blipFill rotWithShape="1">
          <a:blip r:embed="rId3">
            <a:alphaModFix/>
          </a:blip>
          <a:srcRect t="83964"/>
          <a:stretch/>
        </p:blipFill>
        <p:spPr>
          <a:xfrm>
            <a:off x="0" y="5872250"/>
            <a:ext cx="12192000" cy="985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ge23f6c0449_0_0"/>
          <p:cNvPicPr preferRelativeResize="0"/>
          <p:nvPr/>
        </p:nvPicPr>
        <p:blipFill rotWithShape="1">
          <a:blip r:embed="rId4">
            <a:alphaModFix/>
          </a:blip>
          <a:srcRect t="86667" r="56519"/>
          <a:stretch/>
        </p:blipFill>
        <p:spPr>
          <a:xfrm>
            <a:off x="0" y="6039400"/>
            <a:ext cx="4745674" cy="81860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ge23f6c0449_0_0"/>
          <p:cNvSpPr txBox="1"/>
          <p:nvPr/>
        </p:nvSpPr>
        <p:spPr>
          <a:xfrm>
            <a:off x="3166050" y="788150"/>
            <a:ext cx="5859900" cy="6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17475" lvl="0" algn="ctr">
              <a:lnSpc>
                <a:spcPct val="150000"/>
              </a:lnSpc>
              <a:buClr>
                <a:srgbClr val="741B47"/>
              </a:buClr>
              <a:buSzPts val="1750"/>
            </a:pPr>
            <a:r>
              <a:rPr lang="es-419" sz="2000" b="1" u="sng" dirty="0">
                <a:solidFill>
                  <a:srgbClr val="712D1F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PROCESO METODOLÓGICO</a:t>
            </a:r>
          </a:p>
        </p:txBody>
      </p:sp>
      <p:pic>
        <p:nvPicPr>
          <p:cNvPr id="95" name="Google Shape;95;ge23f6c0449_0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07525" y="3126650"/>
            <a:ext cx="3727950" cy="4071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" name="Diagrama 1"/>
          <p:cNvGraphicFramePr/>
          <p:nvPr>
            <p:extLst>
              <p:ext uri="{D42A27DB-BD31-4B8C-83A1-F6EECF244321}">
                <p14:modId xmlns:p14="http://schemas.microsoft.com/office/powerpoint/2010/main" val="4255758165"/>
              </p:ext>
            </p:extLst>
          </p:nvPr>
        </p:nvGraphicFramePr>
        <p:xfrm>
          <a:off x="2647434" y="1045537"/>
          <a:ext cx="7171371" cy="48267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35084457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ge23f6c0449_0_0"/>
          <p:cNvPicPr preferRelativeResize="0"/>
          <p:nvPr/>
        </p:nvPicPr>
        <p:blipFill rotWithShape="1">
          <a:blip r:embed="rId3">
            <a:alphaModFix/>
          </a:blip>
          <a:srcRect t="83964"/>
          <a:stretch/>
        </p:blipFill>
        <p:spPr>
          <a:xfrm>
            <a:off x="0" y="5872250"/>
            <a:ext cx="12192000" cy="985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ge23f6c0449_0_0"/>
          <p:cNvPicPr preferRelativeResize="0"/>
          <p:nvPr/>
        </p:nvPicPr>
        <p:blipFill rotWithShape="1">
          <a:blip r:embed="rId4">
            <a:alphaModFix/>
          </a:blip>
          <a:srcRect t="86667" r="56519"/>
          <a:stretch/>
        </p:blipFill>
        <p:spPr>
          <a:xfrm>
            <a:off x="0" y="6039400"/>
            <a:ext cx="4745674" cy="81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ge23f6c0449_0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07525" y="3126650"/>
            <a:ext cx="3727950" cy="4071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0;ge1d477404c_0_538"/>
          <p:cNvSpPr txBox="1"/>
          <p:nvPr/>
        </p:nvSpPr>
        <p:spPr>
          <a:xfrm>
            <a:off x="3033150" y="428648"/>
            <a:ext cx="6125700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sz="2400" b="1" dirty="0">
                <a:solidFill>
                  <a:srgbClr val="741B47"/>
                </a:solidFill>
                <a:latin typeface="Georgia"/>
                <a:ea typeface="Georgia"/>
                <a:cs typeface="Georgia"/>
                <a:sym typeface="Georgia"/>
              </a:rPr>
              <a:t>DIAGRAMA DE SECUENCIA</a:t>
            </a:r>
            <a:r>
              <a:rPr lang="es-PE" sz="2400" b="1" dirty="0">
                <a:solidFill>
                  <a:srgbClr val="741B47"/>
                </a:solidFill>
                <a:latin typeface="Georgia"/>
                <a:ea typeface="Georgia"/>
                <a:cs typeface="Georgia"/>
                <a:sym typeface="Georgia"/>
              </a:rPr>
              <a:t> DE REGISTRAR USUARIO </a:t>
            </a:r>
            <a:endParaRPr sz="2400" b="1" dirty="0">
              <a:solidFill>
                <a:srgbClr val="741B47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xmlns="" id="{B1E33F17-42A9-49FC-9A8A-9C600B700097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5979" y="3126650"/>
            <a:ext cx="3244605" cy="2264637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xmlns="" id="{2D2935B9-0517-4E82-B920-B5016FFBCB56}"/>
              </a:ext>
            </a:extLst>
          </p:cNvPr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9540" y="1611998"/>
            <a:ext cx="3107219" cy="2679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2236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ge23f6c0449_0_0"/>
          <p:cNvPicPr preferRelativeResize="0"/>
          <p:nvPr/>
        </p:nvPicPr>
        <p:blipFill rotWithShape="1">
          <a:blip r:embed="rId3">
            <a:alphaModFix/>
          </a:blip>
          <a:srcRect t="83964"/>
          <a:stretch/>
        </p:blipFill>
        <p:spPr>
          <a:xfrm>
            <a:off x="0" y="5872250"/>
            <a:ext cx="12192000" cy="985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ge23f6c0449_0_0"/>
          <p:cNvPicPr preferRelativeResize="0"/>
          <p:nvPr/>
        </p:nvPicPr>
        <p:blipFill rotWithShape="1">
          <a:blip r:embed="rId4">
            <a:alphaModFix/>
          </a:blip>
          <a:srcRect t="86667" r="56519"/>
          <a:stretch/>
        </p:blipFill>
        <p:spPr>
          <a:xfrm>
            <a:off x="0" y="6039400"/>
            <a:ext cx="4745674" cy="81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ge23f6c0449_0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07525" y="3126650"/>
            <a:ext cx="3727950" cy="4071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0;ge1d477404c_0_538"/>
          <p:cNvSpPr txBox="1"/>
          <p:nvPr/>
        </p:nvSpPr>
        <p:spPr>
          <a:xfrm>
            <a:off x="3033150" y="428648"/>
            <a:ext cx="6125700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sz="2400" b="1" dirty="0">
                <a:solidFill>
                  <a:srgbClr val="741B47"/>
                </a:solidFill>
                <a:latin typeface="Georgia"/>
                <a:ea typeface="Georgia"/>
                <a:cs typeface="Georgia"/>
                <a:sym typeface="Georgia"/>
              </a:rPr>
              <a:t>DIAGRAMA DE SECUENCIA</a:t>
            </a:r>
            <a:r>
              <a:rPr lang="es-PE" sz="2400" b="1" dirty="0">
                <a:solidFill>
                  <a:srgbClr val="741B47"/>
                </a:solidFill>
                <a:latin typeface="Georgia"/>
                <a:ea typeface="Georgia"/>
                <a:cs typeface="Georgia"/>
                <a:sym typeface="Georgia"/>
              </a:rPr>
              <a:t> DE LOGUEO </a:t>
            </a:r>
            <a:endParaRPr sz="2400" b="1" dirty="0">
              <a:solidFill>
                <a:srgbClr val="741B47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xmlns="" id="{0E4E58B6-B132-48F1-9D62-1EF3F9959216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012" y="1767840"/>
            <a:ext cx="4650668" cy="2567073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xmlns="" id="{CFE0F49E-AAFD-425B-A278-F05712319C00}"/>
              </a:ext>
            </a:extLst>
          </p:cNvPr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6520" y="2667000"/>
            <a:ext cx="5029200" cy="2947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0757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ge23f6c0449_0_0"/>
          <p:cNvPicPr preferRelativeResize="0"/>
          <p:nvPr/>
        </p:nvPicPr>
        <p:blipFill rotWithShape="1">
          <a:blip r:embed="rId3">
            <a:alphaModFix/>
          </a:blip>
          <a:srcRect t="83964"/>
          <a:stretch/>
        </p:blipFill>
        <p:spPr>
          <a:xfrm>
            <a:off x="0" y="5872250"/>
            <a:ext cx="12192000" cy="985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ge23f6c0449_0_0"/>
          <p:cNvPicPr preferRelativeResize="0"/>
          <p:nvPr/>
        </p:nvPicPr>
        <p:blipFill rotWithShape="1">
          <a:blip r:embed="rId4">
            <a:alphaModFix/>
          </a:blip>
          <a:srcRect t="86667" r="56519"/>
          <a:stretch/>
        </p:blipFill>
        <p:spPr>
          <a:xfrm>
            <a:off x="0" y="6039400"/>
            <a:ext cx="4745674" cy="81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ge23f6c0449_0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07525" y="3126650"/>
            <a:ext cx="3727950" cy="4071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0;ge1d477404c_0_538"/>
          <p:cNvSpPr txBox="1"/>
          <p:nvPr/>
        </p:nvSpPr>
        <p:spPr>
          <a:xfrm>
            <a:off x="3033150" y="428648"/>
            <a:ext cx="6125700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sz="2400" b="1" dirty="0">
                <a:solidFill>
                  <a:srgbClr val="741B47"/>
                </a:solidFill>
                <a:latin typeface="Georgia"/>
                <a:ea typeface="Georgia"/>
                <a:cs typeface="Georgia"/>
                <a:sym typeface="Georgia"/>
              </a:rPr>
              <a:t>DIAGRAMA DE SECUENCIA</a:t>
            </a:r>
            <a:r>
              <a:rPr lang="es-PE" sz="2400" b="1" dirty="0">
                <a:solidFill>
                  <a:srgbClr val="741B47"/>
                </a:solidFill>
                <a:latin typeface="Georgia"/>
                <a:ea typeface="Georgia"/>
                <a:cs typeface="Georgia"/>
                <a:sym typeface="Georgia"/>
              </a:rPr>
              <a:t> DE CREAR CURSO </a:t>
            </a:r>
            <a:endParaRPr sz="2400" b="1" dirty="0">
              <a:solidFill>
                <a:srgbClr val="741B47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xmlns="" id="{A8D4B2F8-C3A4-4386-B892-799DC28CF7EA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8180" y="1636370"/>
            <a:ext cx="6915640" cy="3794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6393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ge23f6c0449_0_0"/>
          <p:cNvPicPr preferRelativeResize="0"/>
          <p:nvPr/>
        </p:nvPicPr>
        <p:blipFill rotWithShape="1">
          <a:blip r:embed="rId3">
            <a:alphaModFix/>
          </a:blip>
          <a:srcRect t="83964"/>
          <a:stretch/>
        </p:blipFill>
        <p:spPr>
          <a:xfrm>
            <a:off x="0" y="5872250"/>
            <a:ext cx="12192000" cy="985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ge23f6c0449_0_0"/>
          <p:cNvPicPr preferRelativeResize="0"/>
          <p:nvPr/>
        </p:nvPicPr>
        <p:blipFill rotWithShape="1">
          <a:blip r:embed="rId4">
            <a:alphaModFix/>
          </a:blip>
          <a:srcRect t="86667" r="56519"/>
          <a:stretch/>
        </p:blipFill>
        <p:spPr>
          <a:xfrm>
            <a:off x="0" y="6039400"/>
            <a:ext cx="4745674" cy="8186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0;ge1d477404c_0_538"/>
          <p:cNvSpPr txBox="1"/>
          <p:nvPr/>
        </p:nvSpPr>
        <p:spPr>
          <a:xfrm>
            <a:off x="1740692" y="555641"/>
            <a:ext cx="8710615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sz="2400" b="1" dirty="0">
                <a:solidFill>
                  <a:srgbClr val="741B47"/>
                </a:solidFill>
                <a:latin typeface="Georgia"/>
                <a:ea typeface="Georgia"/>
                <a:cs typeface="Georgia"/>
                <a:sym typeface="Georgia"/>
              </a:rPr>
              <a:t>DIAGRAMA DE COMUNICACIÓN O COLABORACIÓN</a:t>
            </a:r>
          </a:p>
        </p:txBody>
      </p:sp>
      <p:pic>
        <p:nvPicPr>
          <p:cNvPr id="6" name="image3.png"/>
          <p:cNvPicPr/>
          <p:nvPr/>
        </p:nvPicPr>
        <p:blipFill>
          <a:blip r:embed="rId5"/>
          <a:srcRect/>
          <a:stretch>
            <a:fillRect/>
          </a:stretch>
        </p:blipFill>
        <p:spPr>
          <a:xfrm>
            <a:off x="929913" y="1678758"/>
            <a:ext cx="10347687" cy="4058653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3378763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50;ge1d477404c_0_538"/>
          <p:cNvSpPr txBox="1"/>
          <p:nvPr/>
        </p:nvSpPr>
        <p:spPr>
          <a:xfrm>
            <a:off x="3738667" y="6262685"/>
            <a:ext cx="458916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sz="2000" b="1" dirty="0" err="1">
                <a:solidFill>
                  <a:srgbClr val="741B47"/>
                </a:solidFill>
                <a:latin typeface="Georgia"/>
                <a:ea typeface="Georgia"/>
                <a:cs typeface="Georgia"/>
                <a:sym typeface="Georgia"/>
              </a:rPr>
              <a:t>Archivo</a:t>
            </a:r>
            <a:r>
              <a:rPr sz="2000" b="1" dirty="0">
                <a:solidFill>
                  <a:srgbClr val="741B47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sz="2000" b="1" dirty="0" smtClean="0">
                <a:solidFill>
                  <a:srgbClr val="741B47"/>
                </a:solidFill>
                <a:latin typeface="Georgia"/>
                <a:ea typeface="Georgia"/>
                <a:cs typeface="Georgia"/>
                <a:sym typeface="Georgia"/>
              </a:rPr>
              <a:t>main.js</a:t>
            </a:r>
            <a:endParaRPr sz="2000" b="1" dirty="0">
              <a:solidFill>
                <a:srgbClr val="741B47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399"/>
          <a:stretch/>
        </p:blipFill>
        <p:spPr>
          <a:xfrm>
            <a:off x="-125506" y="0"/>
            <a:ext cx="12317506" cy="6251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8895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50;ge1d477404c_0_538"/>
          <p:cNvSpPr txBox="1"/>
          <p:nvPr/>
        </p:nvSpPr>
        <p:spPr>
          <a:xfrm>
            <a:off x="3810384" y="6251060"/>
            <a:ext cx="4571231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sz="2000" b="1" dirty="0" err="1">
                <a:solidFill>
                  <a:srgbClr val="741B47"/>
                </a:solidFill>
                <a:latin typeface="Georgia"/>
                <a:ea typeface="Georgia"/>
                <a:cs typeface="Georgia"/>
                <a:sym typeface="Georgia"/>
              </a:rPr>
              <a:t>Archivo</a:t>
            </a:r>
            <a:r>
              <a:rPr sz="2000" b="1" dirty="0">
                <a:solidFill>
                  <a:srgbClr val="741B47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sz="2000" b="1" dirty="0" smtClean="0">
                <a:solidFill>
                  <a:srgbClr val="741B47"/>
                </a:solidFill>
                <a:latin typeface="Georgia"/>
                <a:ea typeface="Georgia"/>
                <a:cs typeface="Georgia"/>
                <a:sym typeface="Georgia"/>
              </a:rPr>
              <a:t>index.js</a:t>
            </a:r>
            <a:endParaRPr sz="2000" b="1" dirty="0">
              <a:solidFill>
                <a:srgbClr val="741B47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92"/>
          <a:stretch/>
        </p:blipFill>
        <p:spPr>
          <a:xfrm>
            <a:off x="0" y="-35440"/>
            <a:ext cx="12192000" cy="628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5433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dda9197313_0_0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gdda9197313_0_0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8" name="Google Shape;168;gdda9197313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55" y="0"/>
            <a:ext cx="12175091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gdda9197313_0_0"/>
          <p:cNvSpPr txBox="1"/>
          <p:nvPr/>
        </p:nvSpPr>
        <p:spPr>
          <a:xfrm>
            <a:off x="4851000" y="3602050"/>
            <a:ext cx="2223000" cy="5850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PE" sz="2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GRACIAS</a:t>
            </a:r>
            <a:endParaRPr sz="2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ge23f6c0449_0_0"/>
          <p:cNvPicPr preferRelativeResize="0"/>
          <p:nvPr/>
        </p:nvPicPr>
        <p:blipFill rotWithShape="1">
          <a:blip r:embed="rId3">
            <a:alphaModFix/>
          </a:blip>
          <a:srcRect t="83964"/>
          <a:stretch/>
        </p:blipFill>
        <p:spPr>
          <a:xfrm>
            <a:off x="0" y="5872250"/>
            <a:ext cx="12192000" cy="985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ge23f6c0449_0_0"/>
          <p:cNvPicPr preferRelativeResize="0"/>
          <p:nvPr/>
        </p:nvPicPr>
        <p:blipFill rotWithShape="1">
          <a:blip r:embed="rId4">
            <a:alphaModFix/>
          </a:blip>
          <a:srcRect t="86667" r="56519"/>
          <a:stretch/>
        </p:blipFill>
        <p:spPr>
          <a:xfrm>
            <a:off x="0" y="6039400"/>
            <a:ext cx="4745674" cy="81860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ge23f6c0449_0_0"/>
          <p:cNvSpPr txBox="1"/>
          <p:nvPr/>
        </p:nvSpPr>
        <p:spPr>
          <a:xfrm>
            <a:off x="3261584" y="788150"/>
            <a:ext cx="5859900" cy="6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17475" lvl="0" algn="ctr">
              <a:lnSpc>
                <a:spcPct val="150000"/>
              </a:lnSpc>
              <a:buClr>
                <a:srgbClr val="741B47"/>
              </a:buClr>
              <a:buSzPts val="1750"/>
            </a:pPr>
            <a:r>
              <a:rPr lang="es-ES" sz="2000" b="1" u="sng" dirty="0">
                <a:solidFill>
                  <a:srgbClr val="712D1F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DESARROLLO DE LA METODOLOGÍA</a:t>
            </a:r>
          </a:p>
        </p:txBody>
      </p:sp>
      <p:pic>
        <p:nvPicPr>
          <p:cNvPr id="95" name="Google Shape;95;ge23f6c0449_0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07525" y="3126650"/>
            <a:ext cx="3727950" cy="4071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" name="Diagrama 1"/>
          <p:cNvGraphicFramePr/>
          <p:nvPr>
            <p:extLst>
              <p:ext uri="{D42A27DB-BD31-4B8C-83A1-F6EECF244321}">
                <p14:modId xmlns:p14="http://schemas.microsoft.com/office/powerpoint/2010/main" val="1764869556"/>
              </p:ext>
            </p:extLst>
          </p:nvPr>
        </p:nvGraphicFramePr>
        <p:xfrm>
          <a:off x="1363029" y="2160318"/>
          <a:ext cx="2116919" cy="22615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graphicFrame>
        <p:nvGraphicFramePr>
          <p:cNvPr id="3" name="Diagrama 2"/>
          <p:cNvGraphicFramePr/>
          <p:nvPr>
            <p:extLst>
              <p:ext uri="{D42A27DB-BD31-4B8C-83A1-F6EECF244321}">
                <p14:modId xmlns:p14="http://schemas.microsoft.com/office/powerpoint/2010/main" val="778529611"/>
              </p:ext>
            </p:extLst>
          </p:nvPr>
        </p:nvGraphicFramePr>
        <p:xfrm>
          <a:off x="3745991" y="1361403"/>
          <a:ext cx="7089484" cy="46029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1" r:lo="rId12" r:qs="rId13" r:cs="rId14"/>
          </a:graphicData>
        </a:graphic>
      </p:graphicFrame>
    </p:spTree>
    <p:extLst>
      <p:ext uri="{BB962C8B-B14F-4D97-AF65-F5344CB8AC3E}">
        <p14:creationId xmlns:p14="http://schemas.microsoft.com/office/powerpoint/2010/main" val="22329019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ge23f6c0449_0_0"/>
          <p:cNvPicPr preferRelativeResize="0"/>
          <p:nvPr/>
        </p:nvPicPr>
        <p:blipFill rotWithShape="1">
          <a:blip r:embed="rId3">
            <a:alphaModFix/>
          </a:blip>
          <a:srcRect t="83964"/>
          <a:stretch/>
        </p:blipFill>
        <p:spPr>
          <a:xfrm>
            <a:off x="0" y="5872250"/>
            <a:ext cx="12192000" cy="985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ge23f6c0449_0_0"/>
          <p:cNvPicPr preferRelativeResize="0"/>
          <p:nvPr/>
        </p:nvPicPr>
        <p:blipFill rotWithShape="1">
          <a:blip r:embed="rId4">
            <a:alphaModFix/>
          </a:blip>
          <a:srcRect t="86667" r="56519"/>
          <a:stretch/>
        </p:blipFill>
        <p:spPr>
          <a:xfrm>
            <a:off x="0" y="6039400"/>
            <a:ext cx="4745674" cy="81860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ge23f6c0449_0_0"/>
          <p:cNvSpPr txBox="1"/>
          <p:nvPr/>
        </p:nvSpPr>
        <p:spPr>
          <a:xfrm>
            <a:off x="3434992" y="600804"/>
            <a:ext cx="5859900" cy="6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17475" lvl="0" algn="ctr">
              <a:lnSpc>
                <a:spcPct val="150000"/>
              </a:lnSpc>
              <a:buClr>
                <a:srgbClr val="741B47"/>
              </a:buClr>
              <a:buSzPts val="1750"/>
            </a:pPr>
            <a:r>
              <a:rPr lang="es-ES" sz="2000" b="1" u="sng" dirty="0">
                <a:solidFill>
                  <a:srgbClr val="712D1F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DESARROLLO DE LA METODOLOGÍA</a:t>
            </a:r>
          </a:p>
        </p:txBody>
      </p:sp>
      <p:pic>
        <p:nvPicPr>
          <p:cNvPr id="95" name="Google Shape;95;ge23f6c0449_0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07525" y="3126650"/>
            <a:ext cx="3727950" cy="4071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" name="Diagrama 1"/>
          <p:cNvGraphicFramePr/>
          <p:nvPr>
            <p:extLst>
              <p:ext uri="{D42A27DB-BD31-4B8C-83A1-F6EECF244321}">
                <p14:modId xmlns:p14="http://schemas.microsoft.com/office/powerpoint/2010/main" val="3183103335"/>
              </p:ext>
            </p:extLst>
          </p:nvPr>
        </p:nvGraphicFramePr>
        <p:xfrm>
          <a:off x="1014484" y="1995871"/>
          <a:ext cx="2456366" cy="22615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5" name="CuadroTexto 4"/>
          <p:cNvSpPr txBox="1"/>
          <p:nvPr/>
        </p:nvSpPr>
        <p:spPr>
          <a:xfrm>
            <a:off x="3913546" y="1612240"/>
            <a:ext cx="4364907" cy="4124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1800" dirty="0">
                <a:latin typeface="Georgia" panose="02040502050405020303" pitchFamily="18" charset="0"/>
              </a:rPr>
              <a:t>IEEE 830: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419" sz="1800" dirty="0">
                <a:latin typeface="Georgia" panose="02040502050405020303" pitchFamily="18" charset="0"/>
              </a:rPr>
              <a:t>Esquemas de base de datos</a:t>
            </a:r>
          </a:p>
          <a:p>
            <a:r>
              <a:rPr lang="es-419" sz="1800" dirty="0">
                <a:latin typeface="Georgia" panose="02040502050405020303" pitchFamily="18" charset="0"/>
              </a:rPr>
              <a:t>      -   Esquema Conceptual</a:t>
            </a:r>
          </a:p>
          <a:p>
            <a:r>
              <a:rPr lang="es-419" sz="1800" dirty="0">
                <a:latin typeface="Georgia" panose="02040502050405020303" pitchFamily="18" charset="0"/>
              </a:rPr>
              <a:t>      -   Esquema Lógico</a:t>
            </a:r>
          </a:p>
          <a:p>
            <a:r>
              <a:rPr lang="es-419" sz="1800" dirty="0">
                <a:latin typeface="Georgia" panose="02040502050405020303" pitchFamily="18" charset="0"/>
              </a:rPr>
              <a:t>      -   Esquema Físico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419" sz="1800" dirty="0">
                <a:latin typeface="Georgia" panose="02040502050405020303" pitchFamily="18" charset="0"/>
              </a:rPr>
              <a:t>Funciones de acuerdo al estándar</a:t>
            </a:r>
          </a:p>
          <a:p>
            <a:r>
              <a:rPr lang="es-419" sz="1800" dirty="0">
                <a:latin typeface="Georgia" panose="02040502050405020303" pitchFamily="18" charset="0"/>
              </a:rPr>
              <a:t>      -   Diagrama de caso de uso</a:t>
            </a:r>
          </a:p>
          <a:p>
            <a:r>
              <a:rPr lang="es-419" sz="1800" dirty="0">
                <a:latin typeface="Georgia" panose="02040502050405020303" pitchFamily="18" charset="0"/>
              </a:rPr>
              <a:t>      -   Escenario de caso de uso</a:t>
            </a:r>
          </a:p>
          <a:p>
            <a:r>
              <a:rPr lang="es-419" sz="1800" dirty="0">
                <a:latin typeface="Georgia" panose="02040502050405020303" pitchFamily="18" charset="0"/>
              </a:rPr>
              <a:t>      -   Diagrama de actividades  </a:t>
            </a:r>
          </a:p>
          <a:p>
            <a:r>
              <a:rPr lang="es-419" sz="1800" dirty="0">
                <a:latin typeface="Georgia" panose="02040502050405020303" pitchFamily="18" charset="0"/>
              </a:rPr>
              <a:t>      -   Tarjeta CRC</a:t>
            </a:r>
          </a:p>
          <a:p>
            <a:r>
              <a:rPr lang="es-419" sz="1800" dirty="0">
                <a:latin typeface="Georgia" panose="02040502050405020303" pitchFamily="18" charset="0"/>
              </a:rPr>
              <a:t>      -   Diagrama de clase</a:t>
            </a:r>
          </a:p>
          <a:p>
            <a:r>
              <a:rPr lang="es-419" sz="1800" dirty="0">
                <a:latin typeface="Georgia" panose="02040502050405020303" pitchFamily="18" charset="0"/>
              </a:rPr>
              <a:t>      -   Diagrama de secuencia</a:t>
            </a:r>
          </a:p>
          <a:p>
            <a:r>
              <a:rPr lang="es-419" sz="1800" dirty="0">
                <a:latin typeface="Georgia" panose="02040502050405020303" pitchFamily="18" charset="0"/>
              </a:rPr>
              <a:t>      -   Diagrama de comunicación</a:t>
            </a:r>
          </a:p>
          <a:p>
            <a:endParaRPr lang="es-419" dirty="0"/>
          </a:p>
          <a:p>
            <a:endParaRPr lang="es-ES" dirty="0"/>
          </a:p>
        </p:txBody>
      </p:sp>
      <p:pic>
        <p:nvPicPr>
          <p:cNvPr id="1026" name="Picture 2" descr="▷ Metodología de investigación - La Investigación 2021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5600" y="3330200"/>
            <a:ext cx="3508964" cy="1968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27255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ge23f6c0449_0_0"/>
          <p:cNvPicPr preferRelativeResize="0"/>
          <p:nvPr/>
        </p:nvPicPr>
        <p:blipFill rotWithShape="1">
          <a:blip r:embed="rId3">
            <a:alphaModFix/>
          </a:blip>
          <a:srcRect t="83964"/>
          <a:stretch/>
        </p:blipFill>
        <p:spPr>
          <a:xfrm>
            <a:off x="0" y="5872250"/>
            <a:ext cx="12192000" cy="985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ge23f6c0449_0_0"/>
          <p:cNvPicPr preferRelativeResize="0"/>
          <p:nvPr/>
        </p:nvPicPr>
        <p:blipFill rotWithShape="1">
          <a:blip r:embed="rId4">
            <a:alphaModFix/>
          </a:blip>
          <a:srcRect t="86667" r="56519"/>
          <a:stretch/>
        </p:blipFill>
        <p:spPr>
          <a:xfrm>
            <a:off x="0" y="6039400"/>
            <a:ext cx="4745674" cy="81860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ge23f6c0449_0_0"/>
          <p:cNvSpPr txBox="1"/>
          <p:nvPr/>
        </p:nvSpPr>
        <p:spPr>
          <a:xfrm>
            <a:off x="3556912" y="438212"/>
            <a:ext cx="5859900" cy="6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17475" lvl="0" algn="ctr">
              <a:lnSpc>
                <a:spcPct val="150000"/>
              </a:lnSpc>
              <a:buClr>
                <a:srgbClr val="741B47"/>
              </a:buClr>
              <a:buSzPts val="1750"/>
            </a:pPr>
            <a:r>
              <a:rPr lang="es-ES" sz="2000" b="1" u="sng" dirty="0">
                <a:solidFill>
                  <a:srgbClr val="712D1F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DESARROLLO DE LA METODOLOGÍA</a:t>
            </a:r>
          </a:p>
        </p:txBody>
      </p:sp>
      <p:pic>
        <p:nvPicPr>
          <p:cNvPr id="95" name="Google Shape;95;ge23f6c0449_0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07525" y="3126650"/>
            <a:ext cx="3727950" cy="4071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" name="Diagrama 1"/>
          <p:cNvGraphicFramePr/>
          <p:nvPr>
            <p:extLst>
              <p:ext uri="{D42A27DB-BD31-4B8C-83A1-F6EECF244321}">
                <p14:modId xmlns:p14="http://schemas.microsoft.com/office/powerpoint/2010/main" val="593609002"/>
              </p:ext>
            </p:extLst>
          </p:nvPr>
        </p:nvGraphicFramePr>
        <p:xfrm>
          <a:off x="168323" y="152077"/>
          <a:ext cx="1414817" cy="8974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pic>
        <p:nvPicPr>
          <p:cNvPr id="3" name="Imagen 2">
            <a:extLst>
              <a:ext uri="{FF2B5EF4-FFF2-40B4-BE49-F238E27FC236}">
                <a16:creationId xmlns:a16="http://schemas.microsoft.com/office/drawing/2014/main" xmlns="" id="{0080D8D6-9142-4A29-9B52-E40A4A7F245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8323" y="1119492"/>
            <a:ext cx="4916153" cy="4771702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xmlns="" id="{A61D76F2-3FEB-42DB-B2F9-F1F82B5AABA3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t="14823" b="7030"/>
          <a:stretch/>
        </p:blipFill>
        <p:spPr>
          <a:xfrm>
            <a:off x="5324139" y="1966219"/>
            <a:ext cx="6214487" cy="2727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3059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ge23f6c0449_0_0"/>
          <p:cNvPicPr preferRelativeResize="0"/>
          <p:nvPr/>
        </p:nvPicPr>
        <p:blipFill rotWithShape="1">
          <a:blip r:embed="rId3">
            <a:alphaModFix/>
          </a:blip>
          <a:srcRect t="83964"/>
          <a:stretch/>
        </p:blipFill>
        <p:spPr>
          <a:xfrm>
            <a:off x="0" y="5872250"/>
            <a:ext cx="12192000" cy="985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ge23f6c0449_0_0"/>
          <p:cNvPicPr preferRelativeResize="0"/>
          <p:nvPr/>
        </p:nvPicPr>
        <p:blipFill rotWithShape="1">
          <a:blip r:embed="rId4">
            <a:alphaModFix/>
          </a:blip>
          <a:srcRect t="86667" r="56519"/>
          <a:stretch/>
        </p:blipFill>
        <p:spPr>
          <a:xfrm>
            <a:off x="0" y="6039400"/>
            <a:ext cx="4745674" cy="81860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ge23f6c0449_0_0"/>
          <p:cNvSpPr txBox="1"/>
          <p:nvPr/>
        </p:nvSpPr>
        <p:spPr>
          <a:xfrm>
            <a:off x="3434992" y="600804"/>
            <a:ext cx="5859900" cy="6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17475" lvl="0" algn="ctr">
              <a:lnSpc>
                <a:spcPct val="150000"/>
              </a:lnSpc>
              <a:buClr>
                <a:srgbClr val="741B47"/>
              </a:buClr>
              <a:buSzPts val="1750"/>
            </a:pPr>
            <a:r>
              <a:rPr lang="es-ES" sz="2000" b="1" u="sng" dirty="0">
                <a:solidFill>
                  <a:srgbClr val="712D1F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DESARROLLO DE LA METODOLOGÍA</a:t>
            </a:r>
          </a:p>
        </p:txBody>
      </p:sp>
      <p:pic>
        <p:nvPicPr>
          <p:cNvPr id="95" name="Google Shape;95;ge23f6c0449_0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07525" y="3126650"/>
            <a:ext cx="3727950" cy="4071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" name="Diagrama 1"/>
          <p:cNvGraphicFramePr/>
          <p:nvPr/>
        </p:nvGraphicFramePr>
        <p:xfrm>
          <a:off x="168323" y="152077"/>
          <a:ext cx="1414817" cy="8974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pic>
        <p:nvPicPr>
          <p:cNvPr id="4" name="Imagen 3">
            <a:extLst>
              <a:ext uri="{FF2B5EF4-FFF2-40B4-BE49-F238E27FC236}">
                <a16:creationId xmlns:a16="http://schemas.microsoft.com/office/drawing/2014/main" xmlns="" id="{96147353-1A18-42E2-AD90-160F5578050C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14406" b="6649"/>
          <a:stretch/>
        </p:blipFill>
        <p:spPr>
          <a:xfrm>
            <a:off x="2102243" y="1625871"/>
            <a:ext cx="8525397" cy="3779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5597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ge23f6c0449_0_0"/>
          <p:cNvPicPr preferRelativeResize="0"/>
          <p:nvPr/>
        </p:nvPicPr>
        <p:blipFill rotWithShape="1">
          <a:blip r:embed="rId3">
            <a:alphaModFix/>
          </a:blip>
          <a:srcRect t="83964"/>
          <a:stretch/>
        </p:blipFill>
        <p:spPr>
          <a:xfrm>
            <a:off x="0" y="5872250"/>
            <a:ext cx="12192000" cy="985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ge23f6c0449_0_0"/>
          <p:cNvPicPr preferRelativeResize="0"/>
          <p:nvPr/>
        </p:nvPicPr>
        <p:blipFill rotWithShape="1">
          <a:blip r:embed="rId4">
            <a:alphaModFix/>
          </a:blip>
          <a:srcRect t="86667" r="56519"/>
          <a:stretch/>
        </p:blipFill>
        <p:spPr>
          <a:xfrm>
            <a:off x="0" y="6039400"/>
            <a:ext cx="4745674" cy="81860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ge23f6c0449_0_0"/>
          <p:cNvSpPr txBox="1"/>
          <p:nvPr/>
        </p:nvSpPr>
        <p:spPr>
          <a:xfrm>
            <a:off x="3434992" y="600804"/>
            <a:ext cx="5859900" cy="6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17475" lvl="0" algn="ctr">
              <a:lnSpc>
                <a:spcPct val="150000"/>
              </a:lnSpc>
              <a:buClr>
                <a:srgbClr val="741B47"/>
              </a:buClr>
              <a:buSzPts val="1750"/>
            </a:pPr>
            <a:r>
              <a:rPr lang="es-ES" sz="2000" b="1" u="sng" dirty="0">
                <a:solidFill>
                  <a:srgbClr val="712D1F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DESARROLLO DE LA METODOLOGÍA</a:t>
            </a:r>
          </a:p>
        </p:txBody>
      </p:sp>
      <p:pic>
        <p:nvPicPr>
          <p:cNvPr id="95" name="Google Shape;95;ge23f6c0449_0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07525" y="3126650"/>
            <a:ext cx="3727950" cy="4071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" name="Diagrama 1"/>
          <p:cNvGraphicFramePr/>
          <p:nvPr/>
        </p:nvGraphicFramePr>
        <p:xfrm>
          <a:off x="168323" y="152077"/>
          <a:ext cx="1414817" cy="8974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pic>
        <p:nvPicPr>
          <p:cNvPr id="7" name="Imagen 6">
            <a:extLst>
              <a:ext uri="{FF2B5EF4-FFF2-40B4-BE49-F238E27FC236}">
                <a16:creationId xmlns:a16="http://schemas.microsoft.com/office/drawing/2014/main" xmlns="" id="{C66AE33C-FBB6-4904-92B4-047517244D70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14115" b="6977"/>
          <a:stretch/>
        </p:blipFill>
        <p:spPr>
          <a:xfrm>
            <a:off x="2676862" y="1695483"/>
            <a:ext cx="7376160" cy="3269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0261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ge23f6c0449_0_0"/>
          <p:cNvPicPr preferRelativeResize="0"/>
          <p:nvPr/>
        </p:nvPicPr>
        <p:blipFill rotWithShape="1">
          <a:blip r:embed="rId3">
            <a:alphaModFix/>
          </a:blip>
          <a:srcRect t="83964"/>
          <a:stretch/>
        </p:blipFill>
        <p:spPr>
          <a:xfrm>
            <a:off x="0" y="5872250"/>
            <a:ext cx="12192000" cy="985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ge23f6c0449_0_0"/>
          <p:cNvPicPr preferRelativeResize="0"/>
          <p:nvPr/>
        </p:nvPicPr>
        <p:blipFill rotWithShape="1">
          <a:blip r:embed="rId4">
            <a:alphaModFix/>
          </a:blip>
          <a:srcRect t="86667" r="56519"/>
          <a:stretch/>
        </p:blipFill>
        <p:spPr>
          <a:xfrm>
            <a:off x="0" y="6039400"/>
            <a:ext cx="4745674" cy="81860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ge23f6c0449_0_0"/>
          <p:cNvSpPr txBox="1"/>
          <p:nvPr/>
        </p:nvSpPr>
        <p:spPr>
          <a:xfrm>
            <a:off x="3166050" y="1202404"/>
            <a:ext cx="5859900" cy="6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17475" lvl="0" algn="ctr">
              <a:lnSpc>
                <a:spcPct val="150000"/>
              </a:lnSpc>
              <a:buClr>
                <a:srgbClr val="741B47"/>
              </a:buClr>
              <a:buSzPts val="1750"/>
            </a:pPr>
            <a:r>
              <a:rPr lang="es-419" sz="2000" b="1" u="sng" dirty="0">
                <a:solidFill>
                  <a:srgbClr val="712D1F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PRESENTACIÓN DE RESULTADOS</a:t>
            </a:r>
          </a:p>
        </p:txBody>
      </p:sp>
      <p:pic>
        <p:nvPicPr>
          <p:cNvPr id="95" name="Google Shape;95;ge23f6c0449_0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07525" y="3126650"/>
            <a:ext cx="3727950" cy="40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4" name="Picture 2" descr="Trabajo sobre resultados, no sobre tiempo | eSource Capital, el partner  multi-Cloud más grande de Latinoamérica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1035" y="2456281"/>
            <a:ext cx="6089930" cy="2763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407775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1375</TotalTime>
  <Words>934</Words>
  <Application>Microsoft Office PowerPoint</Application>
  <PresentationFormat>Panorámica</PresentationFormat>
  <Paragraphs>205</Paragraphs>
  <Slides>36</Slides>
  <Notes>36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36</vt:i4>
      </vt:variant>
    </vt:vector>
  </HeadingPairs>
  <TitlesOfParts>
    <vt:vector size="43" baseType="lpstr">
      <vt:lpstr>Calibri</vt:lpstr>
      <vt:lpstr>Montserrat</vt:lpstr>
      <vt:lpstr>Times New Roman</vt:lpstr>
      <vt:lpstr>Roboto</vt:lpstr>
      <vt:lpstr>Georgia</vt:lpstr>
      <vt:lpstr>Arial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Usuario de Microsoft Office</dc:creator>
  <cp:lastModifiedBy>HELEN OBLITAS</cp:lastModifiedBy>
  <cp:revision>28</cp:revision>
  <dcterms:created xsi:type="dcterms:W3CDTF">2020-03-12T18:02:56Z</dcterms:created>
  <dcterms:modified xsi:type="dcterms:W3CDTF">2021-07-14T00:44:23Z</dcterms:modified>
</cp:coreProperties>
</file>